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1"/>
  </p:notesMasterIdLst>
  <p:sldIdLst>
    <p:sldId id="306" r:id="rId2"/>
    <p:sldId id="259" r:id="rId3"/>
    <p:sldId id="263" r:id="rId4"/>
    <p:sldId id="264" r:id="rId5"/>
    <p:sldId id="267" r:id="rId6"/>
    <p:sldId id="258" r:id="rId7"/>
    <p:sldId id="265" r:id="rId8"/>
    <p:sldId id="272" r:id="rId9"/>
    <p:sldId id="271" r:id="rId10"/>
    <p:sldId id="288" r:id="rId11"/>
    <p:sldId id="296" r:id="rId12"/>
    <p:sldId id="256" r:id="rId13"/>
    <p:sldId id="273" r:id="rId14"/>
    <p:sldId id="270" r:id="rId15"/>
    <p:sldId id="292" r:id="rId16"/>
    <p:sldId id="260" r:id="rId17"/>
    <p:sldId id="277" r:id="rId18"/>
    <p:sldId id="266" r:id="rId19"/>
    <p:sldId id="276" r:id="rId20"/>
    <p:sldId id="275" r:id="rId21"/>
    <p:sldId id="274" r:id="rId22"/>
    <p:sldId id="268" r:id="rId23"/>
    <p:sldId id="289" r:id="rId24"/>
    <p:sldId id="299" r:id="rId25"/>
    <p:sldId id="300" r:id="rId26"/>
    <p:sldId id="301" r:id="rId27"/>
    <p:sldId id="302" r:id="rId28"/>
    <p:sldId id="305" r:id="rId29"/>
    <p:sldId id="261" r:id="rId30"/>
    <p:sldId id="282" r:id="rId31"/>
    <p:sldId id="279" r:id="rId32"/>
    <p:sldId id="278" r:id="rId33"/>
    <p:sldId id="293" r:id="rId34"/>
    <p:sldId id="294" r:id="rId35"/>
    <p:sldId id="295" r:id="rId36"/>
    <p:sldId id="303" r:id="rId37"/>
    <p:sldId id="307" r:id="rId38"/>
    <p:sldId id="308" r:id="rId39"/>
    <p:sldId id="310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74A3DD7D-0C72-4DC2-9CFD-AF28A1C79E26}">
          <p14:sldIdLst>
            <p14:sldId id="306"/>
            <p14:sldId id="259"/>
            <p14:sldId id="263"/>
            <p14:sldId id="264"/>
            <p14:sldId id="267"/>
            <p14:sldId id="258"/>
            <p14:sldId id="265"/>
            <p14:sldId id="272"/>
            <p14:sldId id="271"/>
            <p14:sldId id="288"/>
            <p14:sldId id="296"/>
            <p14:sldId id="256"/>
            <p14:sldId id="273"/>
            <p14:sldId id="270"/>
            <p14:sldId id="292"/>
            <p14:sldId id="260"/>
            <p14:sldId id="277"/>
            <p14:sldId id="266"/>
            <p14:sldId id="276"/>
            <p14:sldId id="275"/>
            <p14:sldId id="274"/>
            <p14:sldId id="268"/>
            <p14:sldId id="289"/>
            <p14:sldId id="299"/>
            <p14:sldId id="300"/>
            <p14:sldId id="301"/>
            <p14:sldId id="302"/>
            <p14:sldId id="305"/>
            <p14:sldId id="261"/>
            <p14:sldId id="282"/>
            <p14:sldId id="279"/>
            <p14:sldId id="278"/>
            <p14:sldId id="293"/>
            <p14:sldId id="294"/>
            <p14:sldId id="295"/>
            <p14:sldId id="303"/>
            <p14:sldId id="307"/>
            <p14:sldId id="308"/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EDFF"/>
    <a:srgbClr val="E8D9F3"/>
    <a:srgbClr val="FA98D7"/>
    <a:srgbClr val="510B97"/>
    <a:srgbClr val="004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434" autoAdjust="0"/>
  </p:normalViewPr>
  <p:slideViewPr>
    <p:cSldViewPr snapToGrid="0">
      <p:cViewPr varScale="1">
        <p:scale>
          <a:sx n="65" d="100"/>
          <a:sy n="65" d="100"/>
        </p:scale>
        <p:origin x="87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slide" Target="../slides/slide16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370.png"/><Relationship Id="rId7" Type="http://schemas.openxmlformats.org/officeDocument/2006/relationships/image" Target="../media/image410.png"/><Relationship Id="rId2" Type="http://schemas.openxmlformats.org/officeDocument/2006/relationships/slide" Target="../slides/slide29.xml"/><Relationship Id="rId1" Type="http://schemas.openxmlformats.org/officeDocument/2006/relationships/slide" Target="../slides/slide16.xml"/><Relationship Id="rId6" Type="http://schemas.openxmlformats.org/officeDocument/2006/relationships/image" Target="../media/image400.png"/><Relationship Id="rId5" Type="http://schemas.openxmlformats.org/officeDocument/2006/relationships/image" Target="../media/image390.png"/><Relationship Id="rId4" Type="http://schemas.openxmlformats.org/officeDocument/2006/relationships/image" Target="../media/image380.png"/><Relationship Id="rId9" Type="http://schemas.openxmlformats.org/officeDocument/2006/relationships/image" Target="../media/image4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F6E965-54C3-4442-A7E1-EF475467BE0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0C4A5DB4-CBDC-4758-935D-ADE123D69DF4}">
      <dgm:prSet phldrT="[Texto]" custT="1"/>
      <dgm:spPr>
        <a:solidFill>
          <a:srgbClr val="B9EDFF">
            <a:alpha val="90000"/>
          </a:srgbClr>
        </a:solidFill>
      </dgm:spPr>
      <dgm:t>
        <a:bodyPr/>
        <a:lstStyle/>
        <a:p>
          <a:r>
            <a:rPr lang="es-AR" sz="2800" b="1" i="1" cap="none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CLASIFICACIÓN DE INECUACIONES</a:t>
          </a:r>
          <a:endParaRPr lang="es-AR" sz="2800" dirty="0"/>
        </a:p>
      </dgm:t>
    </dgm:pt>
    <dgm:pt modelId="{5927456C-A46C-4D01-8219-0824BB71505B}" type="parTrans" cxnId="{9D1D3201-8CC9-4A40-812C-FD98C34A627B}">
      <dgm:prSet/>
      <dgm:spPr/>
      <dgm:t>
        <a:bodyPr/>
        <a:lstStyle/>
        <a:p>
          <a:endParaRPr lang="es-AR"/>
        </a:p>
      </dgm:t>
    </dgm:pt>
    <dgm:pt modelId="{6B3288B4-514B-4BDC-B0B3-D3484A922451}" type="sibTrans" cxnId="{9D1D3201-8CC9-4A40-812C-FD98C34A627B}">
      <dgm:prSet/>
      <dgm:spPr/>
      <dgm:t>
        <a:bodyPr/>
        <a:lstStyle/>
        <a:p>
          <a:endParaRPr lang="es-AR"/>
        </a:p>
      </dgm:t>
    </dgm:pt>
    <dgm:pt modelId="{25965766-A05D-4BA2-A315-EB885083215A}">
      <dgm:prSet phldrT="[Texto]" custT="1"/>
      <dgm:spPr/>
      <dgm:t>
        <a:bodyPr/>
        <a:lstStyle/>
        <a:p>
          <a:r>
            <a:rPr lang="es-AR" sz="1800" b="1" dirty="0"/>
            <a:t>LINEALES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5DCFE2D-6007-4BCE-A9F5-1FCC10A172A4}" type="parTrans" cxnId="{5F1488A6-64EB-4C62-B9BD-EB8A557F4049}">
      <dgm:prSet/>
      <dgm:spPr/>
      <dgm:t>
        <a:bodyPr/>
        <a:lstStyle/>
        <a:p>
          <a:endParaRPr lang="es-AR"/>
        </a:p>
      </dgm:t>
    </dgm:pt>
    <dgm:pt modelId="{52448737-87D0-485C-991A-987EFF088349}" type="sibTrans" cxnId="{5F1488A6-64EB-4C62-B9BD-EB8A557F4049}">
      <dgm:prSet/>
      <dgm:spPr/>
      <dgm:t>
        <a:bodyPr/>
        <a:lstStyle/>
        <a:p>
          <a:endParaRPr lang="es-AR"/>
        </a:p>
      </dgm:t>
    </dgm:pt>
    <dgm:pt modelId="{98610FA2-4BEB-488C-A632-D85AD16F1E99}">
      <dgm:prSet phldrT="[Texto]" custT="1"/>
      <dgm:spPr/>
      <dgm:t>
        <a:bodyPr/>
        <a:lstStyle/>
        <a:p>
          <a:endParaRPr lang="es-AR" sz="1400" dirty="0"/>
        </a:p>
      </dgm:t>
    </dgm:pt>
    <dgm:pt modelId="{3FB495FE-9917-481B-9C12-4D8972C63A77}" type="parTrans" cxnId="{01EFFA0A-ABA5-49CA-BA75-E36EA94A1CA2}">
      <dgm:prSet/>
      <dgm:spPr/>
      <dgm:t>
        <a:bodyPr/>
        <a:lstStyle/>
        <a:p>
          <a:endParaRPr lang="es-AR"/>
        </a:p>
      </dgm:t>
    </dgm:pt>
    <dgm:pt modelId="{62742A85-0BDC-421A-BF71-7232060CD2E4}" type="sibTrans" cxnId="{01EFFA0A-ABA5-49CA-BA75-E36EA94A1CA2}">
      <dgm:prSet/>
      <dgm:spPr/>
      <dgm:t>
        <a:bodyPr/>
        <a:lstStyle/>
        <a:p>
          <a:endParaRPr lang="es-AR"/>
        </a:p>
      </dgm:t>
    </dgm:pt>
    <dgm:pt modelId="{1C4381D8-435C-4128-80F4-691EEE05C5DE}">
      <dgm:prSet phldrT="[Texto]" custT="1"/>
      <dgm:spPr/>
      <dgm:t>
        <a:bodyPr/>
        <a:lstStyle/>
        <a:p>
          <a:r>
            <a:rPr lang="es-AR" sz="1800" b="1" dirty="0"/>
            <a:t>CON MÓDULO 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D56E94F-D6D7-4C69-9EF0-782928083DAF}" type="parTrans" cxnId="{B149C392-9B4F-4348-B20F-E434FE5BB987}">
      <dgm:prSet/>
      <dgm:spPr/>
      <dgm:t>
        <a:bodyPr/>
        <a:lstStyle/>
        <a:p>
          <a:endParaRPr lang="es-AR"/>
        </a:p>
      </dgm:t>
    </dgm:pt>
    <dgm:pt modelId="{3304D533-44E7-4F6F-A7EA-47B862DA7DCB}" type="sibTrans" cxnId="{B149C392-9B4F-4348-B20F-E434FE5BB987}">
      <dgm:prSet/>
      <dgm:spPr/>
      <dgm:t>
        <a:bodyPr/>
        <a:lstStyle/>
        <a:p>
          <a:endParaRPr lang="es-AR"/>
        </a:p>
      </dgm:t>
    </dgm:pt>
    <dgm:pt modelId="{C5446396-077B-467E-9B81-67EF5B401F95}">
      <dgm:prSet phldrT="[Texto]" custT="1"/>
      <dgm:spPr/>
      <dgm:t>
        <a:bodyPr/>
        <a:lstStyle/>
        <a:p>
          <a:endParaRPr lang="es-AR" sz="1400" dirty="0"/>
        </a:p>
      </dgm:t>
    </dgm:pt>
    <dgm:pt modelId="{BB611766-8551-4A83-B0AC-B9C86D8AFB76}" type="parTrans" cxnId="{1184298A-AF1C-482D-AF08-8144502B5BC5}">
      <dgm:prSet/>
      <dgm:spPr/>
      <dgm:t>
        <a:bodyPr/>
        <a:lstStyle/>
        <a:p>
          <a:endParaRPr lang="es-AR"/>
        </a:p>
      </dgm:t>
    </dgm:pt>
    <dgm:pt modelId="{8B89B7ED-5F28-4353-94D5-CD78F57365F1}" type="sibTrans" cxnId="{1184298A-AF1C-482D-AF08-8144502B5BC5}">
      <dgm:prSet/>
      <dgm:spPr/>
      <dgm:t>
        <a:bodyPr/>
        <a:lstStyle/>
        <a:p>
          <a:endParaRPr lang="es-AR"/>
        </a:p>
      </dgm:t>
    </dgm:pt>
    <dgm:pt modelId="{36C86B83-781B-45BE-88E5-3D5A792724FA}">
      <dgm:prSet phldrT="[Texto]" custT="1"/>
      <dgm:spPr/>
      <dgm:t>
        <a:bodyPr/>
        <a:lstStyle/>
        <a:p>
          <a:r>
            <a:rPr lang="es-AR" sz="1800" b="1" dirty="0"/>
            <a:t>CUADRÁTICA</a:t>
          </a:r>
          <a:r>
            <a:rPr lang="es-AR" sz="1800" dirty="0"/>
            <a:t> 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4EA28CC-56C9-4E2A-88B7-74787BE2D487}" type="parTrans" cxnId="{52A9A6AE-2B74-4326-B605-32318FD76B40}">
      <dgm:prSet/>
      <dgm:spPr/>
      <dgm:t>
        <a:bodyPr/>
        <a:lstStyle/>
        <a:p>
          <a:endParaRPr lang="es-AR"/>
        </a:p>
      </dgm:t>
    </dgm:pt>
    <dgm:pt modelId="{96089EE2-B923-4E3A-9470-788488F89959}" type="sibTrans" cxnId="{52A9A6AE-2B74-4326-B605-32318FD76B40}">
      <dgm:prSet/>
      <dgm:spPr/>
      <dgm:t>
        <a:bodyPr/>
        <a:lstStyle/>
        <a:p>
          <a:endParaRPr lang="es-AR"/>
        </a:p>
      </dgm:t>
    </dgm:pt>
    <dgm:pt modelId="{8200B8BE-40C8-4F66-B389-35D04AFA2CD0}">
      <dgm:prSet phldrT="[Texto]" custT="1"/>
      <dgm:spPr/>
      <dgm:t>
        <a:bodyPr/>
        <a:lstStyle/>
        <a:p>
          <a:r>
            <a:rPr lang="es-AR" sz="1800" b="1" dirty="0"/>
            <a:t>RACIONAL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0C578C0A-0F9A-4E52-BD25-2DE6B87A1AA2}" type="parTrans" cxnId="{76021F3A-1438-4A74-B4F1-DC4083DFEE6B}">
      <dgm:prSet/>
      <dgm:spPr/>
      <dgm:t>
        <a:bodyPr/>
        <a:lstStyle/>
        <a:p>
          <a:endParaRPr lang="es-AR"/>
        </a:p>
      </dgm:t>
    </dgm:pt>
    <dgm:pt modelId="{10F85177-EC0C-4131-9401-5216AFC9ACC1}" type="sibTrans" cxnId="{76021F3A-1438-4A74-B4F1-DC4083DFEE6B}">
      <dgm:prSet/>
      <dgm:spPr/>
      <dgm:t>
        <a:bodyPr/>
        <a:lstStyle/>
        <a:p>
          <a:endParaRPr lang="es-AR"/>
        </a:p>
      </dgm:t>
    </dgm:pt>
    <dgm:pt modelId="{0832F933-9404-4356-9931-59DA0503D6E2}">
      <dgm:prSet phldrT="[Texto]" custT="1"/>
      <dgm:spPr/>
      <dgm:t>
        <a:bodyPr/>
        <a:lstStyle/>
        <a:p>
          <a:endParaRPr lang="es-AR" sz="1400" dirty="0"/>
        </a:p>
      </dgm:t>
    </dgm:pt>
    <dgm:pt modelId="{167EF44A-8700-4B99-8C84-3838886DD256}" type="parTrans" cxnId="{907A812A-F7DB-4AE3-A3C6-B5A257690266}">
      <dgm:prSet/>
      <dgm:spPr/>
      <dgm:t>
        <a:bodyPr/>
        <a:lstStyle/>
        <a:p>
          <a:endParaRPr lang="es-AR"/>
        </a:p>
      </dgm:t>
    </dgm:pt>
    <dgm:pt modelId="{95192A04-406D-42F7-A0CC-DC8A7DFEC898}" type="sibTrans" cxnId="{907A812A-F7DB-4AE3-A3C6-B5A257690266}">
      <dgm:prSet/>
      <dgm:spPr/>
      <dgm:t>
        <a:bodyPr/>
        <a:lstStyle/>
        <a:p>
          <a:endParaRPr lang="es-AR"/>
        </a:p>
      </dgm:t>
    </dgm:pt>
    <dgm:pt modelId="{72FE4657-1603-4C0F-82B5-64E551940AE8}">
      <dgm:prSet phldrT="[Texto]" custT="1"/>
      <dgm:spPr/>
      <dgm:t>
        <a:bodyPr/>
        <a:lstStyle/>
        <a:p>
          <a:endParaRPr lang="es-AR" sz="1400" dirty="0"/>
        </a:p>
      </dgm:t>
    </dgm:pt>
    <dgm:pt modelId="{B372C4CF-F1A3-4A4F-8DDA-6EB17BA3E328}" type="parTrans" cxnId="{CD8BF801-9C0E-4DE7-8316-81081A960BB2}">
      <dgm:prSet/>
      <dgm:spPr/>
      <dgm:t>
        <a:bodyPr/>
        <a:lstStyle/>
        <a:p>
          <a:endParaRPr lang="es-AR"/>
        </a:p>
      </dgm:t>
    </dgm:pt>
    <dgm:pt modelId="{FC1B9606-EEA5-4DDC-8D95-174387CBC6A6}" type="sibTrans" cxnId="{CD8BF801-9C0E-4DE7-8316-81081A960BB2}">
      <dgm:prSet/>
      <dgm:spPr/>
      <dgm:t>
        <a:bodyPr/>
        <a:lstStyle/>
        <a:p>
          <a:endParaRPr lang="es-AR"/>
        </a:p>
      </dgm:t>
    </dgm:pt>
    <mc:AlternateContent xmlns:mc="http://schemas.openxmlformats.org/markup-compatibility/2006" xmlns:a14="http://schemas.microsoft.com/office/drawing/2010/main">
      <mc:Choice Requires="a14">
        <dgm:pt modelId="{12ED4630-3347-47FF-8BE5-63B5B24155EA}">
          <dgm:prSet phldrT="[Texto]" custT="1"/>
          <dgm:spPr/>
          <dgm:t>
            <a:bodyPr/>
            <a:lstStyle/>
            <a:p>
              <a:r>
                <a:rPr lang="es-AR" sz="1000" dirty="0"/>
                <a:t> EJEMPLO:</a:t>
              </a:r>
            </a:p>
            <a:p>
              <a:r>
                <a:rPr lang="es-AR" sz="1000" dirty="0"/>
                <a:t>2+</a:t>
              </a:r>
              <a14:m>
                <m:oMath xmlns:m="http://schemas.openxmlformats.org/officeDocument/2006/math">
                  <m:d>
                    <m:dPr>
                      <m:begChr m:val="|"/>
                      <m:endChr m:val="|"/>
                      <m:ctrlPr>
                        <a:rPr lang="es-AR" sz="100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f>
                        <m:fPr>
                          <m:ctrlPr>
                            <a:rPr lang="es-AR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s-AR" sz="1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s-AR" sz="1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s-AR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e>
                  </m:d>
                  <m:r>
                    <a:rPr lang="es-AR" sz="100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≤</m:t>
                  </m:r>
                  <m:r>
                    <a:rPr lang="es-AR" sz="1000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3</m:t>
                  </m:r>
                </m:oMath>
              </a14:m>
              <a:endParaRPr lang="es-AR" sz="1000" dirty="0"/>
            </a:p>
          </dgm:t>
        </dgm:pt>
      </mc:Choice>
      <mc:Fallback xmlns="">
        <dgm:pt modelId="{12ED4630-3347-47FF-8BE5-63B5B24155EA}">
          <dgm:prSet phldrT="[Texto]" custT="1"/>
          <dgm:spPr/>
          <dgm:t>
            <a:bodyPr/>
            <a:lstStyle/>
            <a:p>
              <a:r>
                <a:rPr lang="es-AR" sz="1000" dirty="0" smtClean="0"/>
                <a:t> EJEMPLO:</a:t>
              </a:r>
            </a:p>
            <a:p>
              <a:r>
                <a:rPr lang="es-AR" sz="1000" dirty="0" smtClean="0"/>
                <a:t>2+</a:t>
              </a:r>
              <a:r>
                <a:rPr lang="es-AR" sz="1000" i="0" smtClean="0">
                  <a:latin typeface="Cambria Math" panose="02040503050406030204" pitchFamily="18" charset="0"/>
                </a:rPr>
                <a:t>|(</a:t>
              </a:r>
              <a:r>
                <a:rPr lang="es-AR" sz="1000" b="0" i="0" smtClean="0">
                  <a:latin typeface="Cambria Math" panose="02040503050406030204" pitchFamily="18" charset="0"/>
                </a:rPr>
                <a:t>3𝑋−1)/2|</a:t>
              </a:r>
              <a:r>
                <a:rPr lang="es-AR" sz="100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≤</a:t>
              </a:r>
              <a:r>
                <a:rPr lang="es-AR" sz="10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3</a:t>
              </a:r>
              <a:endParaRPr lang="es-AR" sz="1000" dirty="0"/>
            </a:p>
          </dgm:t>
        </dgm:pt>
      </mc:Fallback>
    </mc:AlternateContent>
    <dgm:pt modelId="{6B8B0933-F11F-4877-AC32-DC0721A8EB64}" type="parTrans" cxnId="{DC9D4470-27D8-468C-BEF5-F282EBCB95F0}">
      <dgm:prSet/>
      <dgm:spPr/>
      <dgm:t>
        <a:bodyPr/>
        <a:lstStyle/>
        <a:p>
          <a:endParaRPr lang="es-AR"/>
        </a:p>
      </dgm:t>
    </dgm:pt>
    <dgm:pt modelId="{64F80B55-7B43-4DEE-82EE-105769EC07F2}" type="sibTrans" cxnId="{DC9D4470-27D8-468C-BEF5-F282EBCB95F0}">
      <dgm:prSet/>
      <dgm:spPr/>
      <dgm:t>
        <a:bodyPr/>
        <a:lstStyle/>
        <a:p>
          <a:endParaRPr lang="es-AR"/>
        </a:p>
      </dgm:t>
    </dgm:pt>
    <mc:AlternateContent xmlns:mc="http://schemas.openxmlformats.org/markup-compatibility/2006" xmlns:a14="http://schemas.microsoft.com/office/drawing/2010/main">
      <mc:Choice Requires="a14">
        <dgm:pt modelId="{E597F8FA-7AC3-422D-B264-9D86F237CF28}">
          <dgm:prSet phldrT="[Texto]" custT="1"/>
          <dgm:spPr/>
          <dgm:t>
            <a:bodyPr/>
            <a:lstStyle/>
            <a:p>
              <a:r>
                <a:rPr lang="es-AR" sz="1000" dirty="0"/>
                <a:t>EJEMPLO: LINEAL DOBLE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AR" sz="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s-AR" sz="800" b="0" i="1" smtClean="0">
                        <a:latin typeface="Cambria Math" panose="02040503050406030204" pitchFamily="18" charset="0"/>
                      </a:rPr>
                      <m:t>+3&lt;3</m:t>
                    </m:r>
                    <m:r>
                      <a:rPr lang="es-AR" sz="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s-AR" sz="800" b="0" i="1" smtClean="0">
                        <a:latin typeface="Cambria Math" panose="02040503050406030204" pitchFamily="18" charset="0"/>
                      </a:rPr>
                      <m:t>−2&lt;2</m:t>
                    </m:r>
                  </m:oMath>
                </m:oMathPara>
              </a14:m>
              <a:endParaRPr lang="es-AR" sz="800" dirty="0"/>
            </a:p>
          </dgm:t>
        </dgm:pt>
      </mc:Choice>
      <mc:Fallback xmlns="">
        <dgm:pt modelId="{E597F8FA-7AC3-422D-B264-9D86F237CF28}">
          <dgm:prSet phldrT="[Texto]" custT="1"/>
          <dgm:spPr/>
          <dgm:t>
            <a:bodyPr/>
            <a:lstStyle/>
            <a:p>
              <a:r>
                <a:rPr lang="es-AR" sz="1000" dirty="0" smtClean="0"/>
                <a:t>EJEMPLO: LINEAL DOBLE</a:t>
              </a:r>
            </a:p>
            <a:p>
              <a:r>
                <a:rPr lang="es-AR" sz="800" b="0" i="0" smtClean="0">
                  <a:latin typeface="Cambria Math" panose="02040503050406030204" pitchFamily="18" charset="0"/>
                </a:rPr>
                <a:t>𝑋+3&lt;3𝑋−2&lt;2</a:t>
              </a:r>
              <a:endParaRPr lang="es-AR" sz="800" dirty="0" smtClean="0"/>
            </a:p>
          </dgm:t>
        </dgm:pt>
      </mc:Fallback>
    </mc:AlternateContent>
    <dgm:pt modelId="{9B8EA777-5CD0-4209-9376-820C34980B8D}" type="parTrans" cxnId="{5A91BB09-B6A4-4EAD-AA50-E2B53F5E026A}">
      <dgm:prSet/>
      <dgm:spPr/>
      <dgm:t>
        <a:bodyPr/>
        <a:lstStyle/>
        <a:p>
          <a:endParaRPr lang="es-AR"/>
        </a:p>
      </dgm:t>
    </dgm:pt>
    <dgm:pt modelId="{3A39EC8E-5338-4D29-BDFF-30ACDDF2F547}" type="sibTrans" cxnId="{5A91BB09-B6A4-4EAD-AA50-E2B53F5E026A}">
      <dgm:prSet/>
      <dgm:spPr/>
      <dgm:t>
        <a:bodyPr/>
        <a:lstStyle/>
        <a:p>
          <a:endParaRPr lang="es-AR"/>
        </a:p>
      </dgm:t>
    </dgm:pt>
    <mc:AlternateContent xmlns:mc="http://schemas.openxmlformats.org/markup-compatibility/2006" xmlns:a14="http://schemas.microsoft.com/office/drawing/2010/main">
      <mc:Choice Requires="a14">
        <dgm:pt modelId="{9A30517C-7E44-497F-B1CE-453EA7020DC0}">
          <dgm:prSet phldrT="[Texto]" custT="1"/>
          <dgm:spPr/>
          <dgm:t>
            <a:bodyPr/>
            <a:lstStyle/>
            <a:p>
              <a:r>
                <a:rPr lang="es-AR" sz="1000" dirty="0"/>
                <a:t>EJEMPLO: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es-AR" sz="1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AR" sz="1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AR" sz="1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s-AR" sz="1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s-AR" sz="1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AR" sz="1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s-AR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AR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m:oMathPara>
              </a14:m>
              <a:endParaRPr lang="es-AR" sz="1000" dirty="0"/>
            </a:p>
          </dgm:t>
        </dgm:pt>
      </mc:Choice>
      <mc:Fallback xmlns="">
        <dgm:pt modelId="{9A30517C-7E44-497F-B1CE-453EA7020DC0}">
          <dgm:prSet phldrT="[Texto]" custT="1"/>
          <dgm:spPr/>
          <dgm:t>
            <a:bodyPr/>
            <a:lstStyle/>
            <a:p>
              <a:r>
                <a:rPr lang="es-AR" sz="1000" dirty="0" smtClean="0"/>
                <a:t>EJEMPLO:</a:t>
              </a:r>
            </a:p>
            <a:p>
              <a:r>
                <a:rPr lang="es-AR" sz="1000" i="0" smtClean="0">
                  <a:latin typeface="Cambria Math" panose="02040503050406030204" pitchFamily="18" charset="0"/>
                </a:rPr>
                <a:t>(</a:t>
              </a:r>
              <a:r>
                <a:rPr lang="es-AR" sz="1000" b="0" i="0" smtClean="0">
                  <a:latin typeface="Cambria Math" panose="02040503050406030204" pitchFamily="18" charset="0"/>
                </a:rPr>
                <a:t>𝑋−1)^2</a:t>
              </a:r>
              <a:r>
                <a:rPr lang="es-AR" sz="100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≥</a:t>
              </a:r>
              <a:r>
                <a:rPr lang="es-AR" sz="10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1/4</a:t>
              </a:r>
              <a:endParaRPr lang="es-AR" sz="1000" dirty="0"/>
            </a:p>
          </dgm:t>
        </dgm:pt>
      </mc:Fallback>
    </mc:AlternateContent>
    <dgm:pt modelId="{744B8F9E-1F42-435C-9C14-48BD2840A7D8}" type="parTrans" cxnId="{94E7A668-B20F-4380-8A8D-05CC221968D9}">
      <dgm:prSet/>
      <dgm:spPr/>
      <dgm:t>
        <a:bodyPr/>
        <a:lstStyle/>
        <a:p>
          <a:endParaRPr lang="es-AR"/>
        </a:p>
      </dgm:t>
    </dgm:pt>
    <dgm:pt modelId="{94FA4D7C-4A2F-4C58-B991-460FEA3F0C1B}" type="sibTrans" cxnId="{94E7A668-B20F-4380-8A8D-05CC221968D9}">
      <dgm:prSet/>
      <dgm:spPr/>
      <dgm:t>
        <a:bodyPr/>
        <a:lstStyle/>
        <a:p>
          <a:endParaRPr lang="es-AR"/>
        </a:p>
      </dgm:t>
    </dgm:pt>
    <mc:AlternateContent xmlns:mc="http://schemas.openxmlformats.org/markup-compatibility/2006" xmlns:a14="http://schemas.microsoft.com/office/drawing/2010/main">
      <mc:Choice Requires="a14">
        <dgm:pt modelId="{8C51EC0E-0910-4036-A9CB-FFFC5C7B19FA}">
          <dgm:prSet phldrT="[Texto]" custT="1"/>
          <dgm:spPr/>
          <dgm:t>
            <a:bodyPr/>
            <a:lstStyle/>
            <a:p>
              <a:r>
                <a:rPr lang="es-AR" sz="1000" dirty="0"/>
                <a:t>EJEMPLO: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f>
                      <m:fPr>
                        <m:ctrlPr>
                          <a:rPr lang="es-AR" sz="1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1000" b="0" i="1" smtClean="0">
                            <a:latin typeface="Cambria Math" panose="02040503050406030204" pitchFamily="18" charset="0"/>
                          </a:rPr>
                          <m:t>4−3</m:t>
                        </m:r>
                        <m:r>
                          <a:rPr lang="es-AR" sz="1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s-AR" sz="1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AR" sz="10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 lang="es-AR" sz="1000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m:oMathPara>
              </a14:m>
              <a:endParaRPr lang="es-AR" sz="1000" dirty="0"/>
            </a:p>
          </dgm:t>
        </dgm:pt>
      </mc:Choice>
      <mc:Fallback xmlns="">
        <dgm:pt modelId="{8C51EC0E-0910-4036-A9CB-FFFC5C7B19FA}">
          <dgm:prSet phldrT="[Texto]" custT="1"/>
          <dgm:spPr/>
          <dgm:t>
            <a:bodyPr/>
            <a:lstStyle/>
            <a:p>
              <a:r>
                <a:rPr lang="es-AR" sz="1000" dirty="0" smtClean="0"/>
                <a:t>EJEMPLO:</a:t>
              </a:r>
            </a:p>
            <a:p>
              <a:r>
                <a:rPr lang="es-AR" sz="1000" i="0" smtClean="0">
                  <a:latin typeface="Cambria Math" panose="02040503050406030204" pitchFamily="18" charset="0"/>
                </a:rPr>
                <a:t>(</a:t>
              </a:r>
              <a:r>
                <a:rPr lang="es-AR" sz="1000" b="0" i="0" smtClean="0">
                  <a:latin typeface="Cambria Math" panose="02040503050406030204" pitchFamily="18" charset="0"/>
                </a:rPr>
                <a:t>4−3𝑥)/(𝑥+2)&gt;2</a:t>
              </a:r>
              <a:endParaRPr lang="es-AR" sz="1000" dirty="0"/>
            </a:p>
          </dgm:t>
        </dgm:pt>
      </mc:Fallback>
    </mc:AlternateContent>
    <dgm:pt modelId="{4AB56030-9CF9-40E0-BDFD-9F5CCD959118}" type="parTrans" cxnId="{AE5A406D-D2BA-4C61-885D-1B6A5438139C}">
      <dgm:prSet/>
      <dgm:spPr/>
      <dgm:t>
        <a:bodyPr/>
        <a:lstStyle/>
        <a:p>
          <a:endParaRPr lang="es-AR"/>
        </a:p>
      </dgm:t>
    </dgm:pt>
    <dgm:pt modelId="{42691F76-2EA3-4C27-B78A-AA41DBF3270B}" type="sibTrans" cxnId="{AE5A406D-D2BA-4C61-885D-1B6A5438139C}">
      <dgm:prSet/>
      <dgm:spPr/>
      <dgm:t>
        <a:bodyPr/>
        <a:lstStyle/>
        <a:p>
          <a:endParaRPr lang="es-AR"/>
        </a:p>
      </dgm:t>
    </dgm:pt>
    <mc:AlternateContent xmlns:mc="http://schemas.openxmlformats.org/markup-compatibility/2006" xmlns:a14="http://schemas.microsoft.com/office/drawing/2010/main">
      <mc:Choice Requires="a14">
        <dgm:pt modelId="{F38829C9-95F9-4B0C-8308-988F1A681335}">
          <dgm:prSet phldrT="[Texto]"/>
          <dgm:spPr/>
          <dgm:t>
            <a:bodyPr/>
            <a:lstStyle/>
            <a:p>
              <a:r>
                <a:rPr lang="es-AR" dirty="0"/>
                <a:t>EJEMPLO: LINEAL SIMPLE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4−2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≥7</m:t>
                    </m:r>
                  </m:oMath>
                </m:oMathPara>
              </a14:m>
              <a:endParaRPr lang="es-AR" dirty="0"/>
            </a:p>
          </dgm:t>
        </dgm:pt>
      </mc:Choice>
      <mc:Fallback xmlns="">
        <dgm:pt modelId="{F38829C9-95F9-4B0C-8308-988F1A681335}">
          <dgm:prSet phldrT="[Texto]"/>
          <dgm:spPr/>
          <dgm:t>
            <a:bodyPr/>
            <a:lstStyle/>
            <a:p>
              <a:r>
                <a:rPr lang="es-AR" dirty="0" smtClean="0"/>
                <a:t>EJEMPLO: LINEAL SIMPLE</a:t>
              </a:r>
            </a:p>
            <a:p>
              <a:r>
                <a:rPr lang="es-AR" b="0" i="0" smtClean="0">
                  <a:latin typeface="Cambria Math" panose="02040503050406030204" pitchFamily="18" charset="0"/>
                </a:rPr>
                <a:t>4−2𝑋</a:t>
              </a:r>
              <a:r>
                <a:rPr lang="es-AR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≥7</a:t>
              </a:r>
              <a:endParaRPr lang="es-AR" dirty="0" smtClean="0"/>
            </a:p>
          </dgm:t>
        </dgm:pt>
      </mc:Fallback>
    </mc:AlternateContent>
    <dgm:pt modelId="{21CF6F10-3080-4322-A750-F1C2D5F81E3C}" type="parTrans" cxnId="{970243A0-677D-4618-9007-EB0C681AFAFE}">
      <dgm:prSet/>
      <dgm:spPr/>
      <dgm:t>
        <a:bodyPr/>
        <a:lstStyle/>
        <a:p>
          <a:endParaRPr lang="es-AR"/>
        </a:p>
      </dgm:t>
    </dgm:pt>
    <dgm:pt modelId="{5B8E26B0-792F-4377-9D82-BB2890F1F25F}" type="sibTrans" cxnId="{970243A0-677D-4618-9007-EB0C681AFAFE}">
      <dgm:prSet/>
      <dgm:spPr/>
      <dgm:t>
        <a:bodyPr/>
        <a:lstStyle/>
        <a:p>
          <a:endParaRPr lang="es-AR"/>
        </a:p>
      </dgm:t>
    </dgm:pt>
    <mc:AlternateContent xmlns:mc="http://schemas.openxmlformats.org/markup-compatibility/2006" xmlns:a14="http://schemas.microsoft.com/office/drawing/2010/main">
      <mc:Choice Requires="a14">
        <dgm:pt modelId="{173F5636-A8A5-4F18-83D2-3C84B5A1363C}">
          <dgm:prSet phldrT="[Texto]" custT="1"/>
          <dgm:spPr/>
          <dgm:t>
            <a:bodyPr/>
            <a:lstStyle/>
            <a:p>
              <a:r>
                <a:rPr lang="es-AR" sz="1000" dirty="0"/>
                <a:t>EJEMPLO: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AR" sz="9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AR" sz="9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900" b="0" i="1" smtClean="0">
                        <a:latin typeface="Cambria Math" panose="02040503050406030204" pitchFamily="18" charset="0"/>
                      </a:rPr>
                      <m:t>−1)(</m:t>
                    </m:r>
                    <m:r>
                      <a:rPr lang="es-AR" sz="9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900" b="0" i="1" smtClean="0">
                        <a:latin typeface="Cambria Math" panose="02040503050406030204" pitchFamily="18" charset="0"/>
                      </a:rPr>
                      <m:t>+3)≤0</m:t>
                    </m:r>
                  </m:oMath>
                </m:oMathPara>
              </a14:m>
              <a:endParaRPr lang="es-AR" sz="900" dirty="0"/>
            </a:p>
          </dgm:t>
        </dgm:pt>
      </mc:Choice>
      <mc:Fallback xmlns="">
        <dgm:pt modelId="{173F5636-A8A5-4F18-83D2-3C84B5A1363C}">
          <dgm:prSet phldrT="[Texto]" custT="1"/>
          <dgm:spPr/>
          <dgm:t>
            <a:bodyPr/>
            <a:lstStyle/>
            <a:p>
              <a:r>
                <a:rPr lang="es-AR" sz="1000" dirty="0" smtClean="0"/>
                <a:t>EJEMPLO:</a:t>
              </a:r>
            </a:p>
            <a:p>
              <a:r>
                <a:rPr lang="es-AR" sz="900" b="0" i="0" smtClean="0">
                  <a:latin typeface="Cambria Math" panose="02040503050406030204" pitchFamily="18" charset="0"/>
                </a:rPr>
                <a:t>(𝑥−1)(𝑥+3)</a:t>
              </a:r>
              <a:r>
                <a:rPr lang="es-AR" sz="9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≤0</a:t>
              </a:r>
              <a:endParaRPr lang="es-AR" sz="900" dirty="0"/>
            </a:p>
          </dgm:t>
        </dgm:pt>
      </mc:Fallback>
    </mc:AlternateContent>
    <dgm:pt modelId="{170CE3EF-4D8A-4DDD-90E1-C5C400DEE592}" type="parTrans" cxnId="{F2CC651D-2A37-4981-9159-7E3C64B4DE57}">
      <dgm:prSet/>
      <dgm:spPr/>
      <dgm:t>
        <a:bodyPr/>
        <a:lstStyle/>
        <a:p>
          <a:endParaRPr lang="es-AR"/>
        </a:p>
      </dgm:t>
    </dgm:pt>
    <dgm:pt modelId="{EC192A11-0BCC-42B7-844D-D5BC79869E6E}" type="sibTrans" cxnId="{F2CC651D-2A37-4981-9159-7E3C64B4DE57}">
      <dgm:prSet/>
      <dgm:spPr/>
      <dgm:t>
        <a:bodyPr/>
        <a:lstStyle/>
        <a:p>
          <a:endParaRPr lang="es-AR"/>
        </a:p>
      </dgm:t>
    </dgm:pt>
    <mc:AlternateContent xmlns:mc="http://schemas.openxmlformats.org/markup-compatibility/2006" xmlns:a14="http://schemas.microsoft.com/office/drawing/2010/main">
      <mc:Choice Requires="a14">
        <dgm:pt modelId="{FA020751-910C-4771-B5B8-010836DEDEA5}">
          <dgm:prSet phldrT="[Texto]" custT="1"/>
          <dgm:spPr/>
          <dgm:t>
            <a:bodyPr/>
            <a:lstStyle/>
            <a:p>
              <a:r>
                <a:rPr lang="es-AR" sz="1000" dirty="0"/>
                <a:t>EJEMPLO: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AR" sz="10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s-AR" sz="1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AR" sz="1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AR" sz="10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s-AR" sz="1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1000" b="0" i="1" smtClean="0">
                        <a:latin typeface="Cambria Math" panose="02040503050406030204" pitchFamily="18" charset="0"/>
                      </a:rPr>
                      <m:t>&gt;5</m:t>
                    </m:r>
                  </m:oMath>
                </m:oMathPara>
              </a14:m>
              <a:endParaRPr lang="es-AR" sz="1000" b="0" i="1" dirty="0">
                <a:latin typeface="Cambria Math" panose="02040503050406030204" pitchFamily="18" charset="0"/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AR" sz="10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s-AR" sz="1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AR" sz="1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AR" sz="10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s-AR" sz="1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1000" b="0" i="1" smtClean="0">
                        <a:latin typeface="Cambria Math" panose="02040503050406030204" pitchFamily="18" charset="0"/>
                      </a:rPr>
                      <m:t>−5&gt;0</m:t>
                    </m:r>
                  </m:oMath>
                </m:oMathPara>
              </a14:m>
              <a:endParaRPr lang="es-AR" sz="1000" dirty="0"/>
            </a:p>
          </dgm:t>
        </dgm:pt>
      </mc:Choice>
      <mc:Fallback xmlns="">
        <dgm:pt modelId="{FA020751-910C-4771-B5B8-010836DEDEA5}">
          <dgm:prSet phldrT="[Texto]" custT="1"/>
          <dgm:spPr/>
          <dgm:t>
            <a:bodyPr/>
            <a:lstStyle/>
            <a:p>
              <a:r>
                <a:rPr lang="es-AR" sz="1000" dirty="0" smtClean="0"/>
                <a:t>EJEMPLO:</a:t>
              </a:r>
            </a:p>
            <a:p>
              <a:r>
                <a:rPr lang="es-AR" sz="1000" b="0" i="0" smtClean="0">
                  <a:latin typeface="Cambria Math" panose="02040503050406030204" pitchFamily="18" charset="0"/>
                </a:rPr>
                <a:t>2𝑥^2+3𝑥&gt;5</a:t>
              </a:r>
              <a:endParaRPr lang="es-AR" sz="1000" b="0" i="1" dirty="0" smtClean="0">
                <a:latin typeface="Cambria Math" panose="02040503050406030204" pitchFamily="18" charset="0"/>
              </a:endParaRPr>
            </a:p>
            <a:p>
              <a:r>
                <a:rPr lang="es-AR" sz="1000" b="0" i="0" smtClean="0">
                  <a:latin typeface="Cambria Math" panose="02040503050406030204" pitchFamily="18" charset="0"/>
                </a:rPr>
                <a:t>2</a:t>
              </a:r>
              <a:r>
                <a:rPr lang="es-AR" sz="1000" b="0" i="0" smtClean="0">
                  <a:latin typeface="Cambria Math" panose="02040503050406030204" pitchFamily="18" charset="0"/>
                </a:rPr>
                <a:t>𝑥^2+3𝑥</a:t>
              </a:r>
              <a:r>
                <a:rPr lang="es-AR" sz="1000" b="0" i="0" smtClean="0">
                  <a:latin typeface="Cambria Math" panose="02040503050406030204" pitchFamily="18" charset="0"/>
                </a:rPr>
                <a:t>−5&gt;0</a:t>
              </a:r>
              <a:endParaRPr lang="es-AR" sz="1000" dirty="0"/>
            </a:p>
          </dgm:t>
        </dgm:pt>
      </mc:Fallback>
    </mc:AlternateContent>
    <dgm:pt modelId="{517C26DC-0F68-4F5A-A688-027A3A5CA6C1}" type="parTrans" cxnId="{35CC3173-0CFB-49AD-B304-DD1FA5B335D3}">
      <dgm:prSet/>
      <dgm:spPr/>
      <dgm:t>
        <a:bodyPr/>
        <a:lstStyle/>
        <a:p>
          <a:endParaRPr lang="es-AR"/>
        </a:p>
      </dgm:t>
    </dgm:pt>
    <dgm:pt modelId="{CF706515-E88F-41D2-8EEE-9B20518B72D6}" type="sibTrans" cxnId="{35CC3173-0CFB-49AD-B304-DD1FA5B335D3}">
      <dgm:prSet/>
      <dgm:spPr/>
      <dgm:t>
        <a:bodyPr/>
        <a:lstStyle/>
        <a:p>
          <a:endParaRPr lang="es-AR"/>
        </a:p>
      </dgm:t>
    </dgm:pt>
    <dgm:pt modelId="{06E83022-C01B-43DD-9479-1264B2B7D168}" type="pres">
      <dgm:prSet presAssocID="{6FF6E965-54C3-4442-A7E1-EF475467BE0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1853411-9158-4ACC-A62F-66CD9220C70B}" type="pres">
      <dgm:prSet presAssocID="{0C4A5DB4-CBDC-4758-935D-ADE123D69DF4}" presName="hierRoot1" presStyleCnt="0"/>
      <dgm:spPr/>
    </dgm:pt>
    <dgm:pt modelId="{D2FF9302-E3B6-4E03-BA79-6411624FAD18}" type="pres">
      <dgm:prSet presAssocID="{0C4A5DB4-CBDC-4758-935D-ADE123D69DF4}" presName="composite" presStyleCnt="0"/>
      <dgm:spPr/>
    </dgm:pt>
    <dgm:pt modelId="{208901EB-E919-4F2D-9772-03FB2844F673}" type="pres">
      <dgm:prSet presAssocID="{0C4A5DB4-CBDC-4758-935D-ADE123D69DF4}" presName="background" presStyleLbl="node0" presStyleIdx="0" presStyleCnt="1"/>
      <dgm:spPr>
        <a:solidFill>
          <a:srgbClr val="0070C0"/>
        </a:solidFill>
      </dgm:spPr>
    </dgm:pt>
    <dgm:pt modelId="{63F8A730-D03C-4056-9713-C53D05938617}" type="pres">
      <dgm:prSet presAssocID="{0C4A5DB4-CBDC-4758-935D-ADE123D69DF4}" presName="text" presStyleLbl="fgAcc0" presStyleIdx="0" presStyleCnt="1" custScaleX="837979" custScaleY="167138" custLinFactY="-13240" custLinFactNeighborX="8754" custLinFactNeighborY="-100000">
        <dgm:presLayoutVars>
          <dgm:chPref val="3"/>
        </dgm:presLayoutVars>
      </dgm:prSet>
      <dgm:spPr/>
    </dgm:pt>
    <dgm:pt modelId="{C17E318D-BBCE-468B-877A-A9197DAD9CBB}" type="pres">
      <dgm:prSet presAssocID="{0C4A5DB4-CBDC-4758-935D-ADE123D69DF4}" presName="hierChild2" presStyleCnt="0"/>
      <dgm:spPr/>
    </dgm:pt>
    <dgm:pt modelId="{FDC56E69-853E-4A46-8111-4E680369CF17}" type="pres">
      <dgm:prSet presAssocID="{E5DCFE2D-6007-4BCE-A9F5-1FCC10A172A4}" presName="Name10" presStyleLbl="parChTrans1D2" presStyleIdx="0" presStyleCnt="4"/>
      <dgm:spPr/>
    </dgm:pt>
    <dgm:pt modelId="{5A46D94B-76D0-49E9-9919-013FE4CB14A5}" type="pres">
      <dgm:prSet presAssocID="{25965766-A05D-4BA2-A315-EB885083215A}" presName="hierRoot2" presStyleCnt="0"/>
      <dgm:spPr/>
    </dgm:pt>
    <dgm:pt modelId="{78D8BA58-947E-4CDC-85F1-0E4489D2BB57}" type="pres">
      <dgm:prSet presAssocID="{25965766-A05D-4BA2-A315-EB885083215A}" presName="composite2" presStyleCnt="0"/>
      <dgm:spPr/>
    </dgm:pt>
    <dgm:pt modelId="{FA5B6190-EE59-4D7C-8478-91BA3F01CE34}" type="pres">
      <dgm:prSet presAssocID="{25965766-A05D-4BA2-A315-EB885083215A}" presName="background2" presStyleLbl="node2" presStyleIdx="0" presStyleCnt="4"/>
      <dgm:spPr/>
    </dgm:pt>
    <dgm:pt modelId="{FD40A3FF-6648-4ABA-8EFB-0BED239E675E}" type="pres">
      <dgm:prSet presAssocID="{25965766-A05D-4BA2-A315-EB885083215A}" presName="text2" presStyleLbl="fgAcc2" presStyleIdx="0" presStyleCnt="4" custScaleX="175895" custScaleY="110000" custLinFactNeighborX="-795" custLinFactNeighborY="-68140">
        <dgm:presLayoutVars>
          <dgm:chPref val="3"/>
        </dgm:presLayoutVars>
      </dgm:prSet>
      <dgm:spPr/>
    </dgm:pt>
    <dgm:pt modelId="{9B5ADEC6-D518-4042-B41C-965444BA55EC}" type="pres">
      <dgm:prSet presAssocID="{25965766-A05D-4BA2-A315-EB885083215A}" presName="hierChild3" presStyleCnt="0"/>
      <dgm:spPr/>
    </dgm:pt>
    <dgm:pt modelId="{B27597ED-239C-49BD-9B77-1E5B7DFF0FEB}" type="pres">
      <dgm:prSet presAssocID="{167EF44A-8700-4B99-8C84-3838886DD256}" presName="Name17" presStyleLbl="parChTrans1D3" presStyleIdx="0" presStyleCnt="4"/>
      <dgm:spPr/>
    </dgm:pt>
    <dgm:pt modelId="{E182FA78-0D37-49A1-BE68-C0D0993C8145}" type="pres">
      <dgm:prSet presAssocID="{0832F933-9404-4356-9931-59DA0503D6E2}" presName="hierRoot3" presStyleCnt="0"/>
      <dgm:spPr/>
    </dgm:pt>
    <dgm:pt modelId="{68A2E1C9-9AAA-42E1-BD71-A209D2DC577D}" type="pres">
      <dgm:prSet presAssocID="{0832F933-9404-4356-9931-59DA0503D6E2}" presName="composite3" presStyleCnt="0"/>
      <dgm:spPr/>
    </dgm:pt>
    <dgm:pt modelId="{B1013748-AB54-4142-A595-9F82DABA1270}" type="pres">
      <dgm:prSet presAssocID="{0832F933-9404-4356-9931-59DA0503D6E2}" presName="background3" presStyleLbl="node3" presStyleIdx="0" presStyleCnt="4"/>
      <dgm:spPr/>
    </dgm:pt>
    <dgm:pt modelId="{712EFF6F-910C-4E74-B9A3-4F2793587AEB}" type="pres">
      <dgm:prSet presAssocID="{0832F933-9404-4356-9931-59DA0503D6E2}" presName="text3" presStyleLbl="fgAcc3" presStyleIdx="0" presStyleCnt="4" custScaleX="188525" custScaleY="146254" custLinFactNeighborX="-4836" custLinFactNeighborY="-36708">
        <dgm:presLayoutVars>
          <dgm:chPref val="3"/>
        </dgm:presLayoutVars>
      </dgm:prSet>
      <dgm:spPr/>
    </dgm:pt>
    <dgm:pt modelId="{0DE5E165-3CD9-4CD2-B405-EDE0FB2A7935}" type="pres">
      <dgm:prSet presAssocID="{0832F933-9404-4356-9931-59DA0503D6E2}" presName="hierChild4" presStyleCnt="0"/>
      <dgm:spPr/>
    </dgm:pt>
    <dgm:pt modelId="{745AB53C-9DE2-4E37-B784-9EB8E5A21560}" type="pres">
      <dgm:prSet presAssocID="{21CF6F10-3080-4322-A750-F1C2D5F81E3C}" presName="Name23" presStyleLbl="parChTrans1D4" presStyleIdx="0" presStyleCnt="7"/>
      <dgm:spPr/>
    </dgm:pt>
    <dgm:pt modelId="{C57EBDEB-177C-4C25-9526-37EEE1BA7E9F}" type="pres">
      <dgm:prSet presAssocID="{F38829C9-95F9-4B0C-8308-988F1A681335}" presName="hierRoot4" presStyleCnt="0"/>
      <dgm:spPr/>
    </dgm:pt>
    <dgm:pt modelId="{7BF2122E-62CB-4980-8923-B95B9A5B0D47}" type="pres">
      <dgm:prSet presAssocID="{F38829C9-95F9-4B0C-8308-988F1A681335}" presName="composite4" presStyleCnt="0"/>
      <dgm:spPr/>
    </dgm:pt>
    <dgm:pt modelId="{018FC494-BEA7-4395-AF3D-D284CA398068}" type="pres">
      <dgm:prSet presAssocID="{F38829C9-95F9-4B0C-8308-988F1A681335}" presName="background4" presStyleLbl="node4" presStyleIdx="0" presStyleCnt="7"/>
      <dgm:spPr/>
    </dgm:pt>
    <dgm:pt modelId="{97815183-C817-4131-B9EE-00A484A7A728}" type="pres">
      <dgm:prSet presAssocID="{F38829C9-95F9-4B0C-8308-988F1A681335}" presName="text4" presStyleLbl="fgAcc4" presStyleIdx="0" presStyleCnt="7">
        <dgm:presLayoutVars>
          <dgm:chPref val="3"/>
        </dgm:presLayoutVars>
      </dgm:prSet>
      <dgm:spPr/>
    </dgm:pt>
    <dgm:pt modelId="{F6AEBF9F-9313-4FEC-8236-264AC43C0CF1}" type="pres">
      <dgm:prSet presAssocID="{F38829C9-95F9-4B0C-8308-988F1A681335}" presName="hierChild5" presStyleCnt="0"/>
      <dgm:spPr/>
    </dgm:pt>
    <dgm:pt modelId="{72CDC02B-7740-4452-9014-4B07CA1AB819}" type="pres">
      <dgm:prSet presAssocID="{9B8EA777-5CD0-4209-9376-820C34980B8D}" presName="Name23" presStyleLbl="parChTrans1D4" presStyleIdx="1" presStyleCnt="7"/>
      <dgm:spPr/>
    </dgm:pt>
    <dgm:pt modelId="{53633D01-65BF-4DF5-9513-784448F600D8}" type="pres">
      <dgm:prSet presAssocID="{E597F8FA-7AC3-422D-B264-9D86F237CF28}" presName="hierRoot4" presStyleCnt="0"/>
      <dgm:spPr/>
    </dgm:pt>
    <dgm:pt modelId="{20CBEB7B-1397-46B3-867C-4A82A380842B}" type="pres">
      <dgm:prSet presAssocID="{E597F8FA-7AC3-422D-B264-9D86F237CF28}" presName="composite4" presStyleCnt="0"/>
      <dgm:spPr/>
    </dgm:pt>
    <dgm:pt modelId="{CF93BC5F-3710-41A3-AF8F-69B07B3F6F17}" type="pres">
      <dgm:prSet presAssocID="{E597F8FA-7AC3-422D-B264-9D86F237CF28}" presName="background4" presStyleLbl="node4" presStyleIdx="1" presStyleCnt="7"/>
      <dgm:spPr/>
    </dgm:pt>
    <dgm:pt modelId="{7916B391-22CC-4620-BF5E-46779563BD2C}" type="pres">
      <dgm:prSet presAssocID="{E597F8FA-7AC3-422D-B264-9D86F237CF28}" presName="text4" presStyleLbl="fgAcc4" presStyleIdx="1" presStyleCnt="7">
        <dgm:presLayoutVars>
          <dgm:chPref val="3"/>
        </dgm:presLayoutVars>
      </dgm:prSet>
      <dgm:spPr/>
    </dgm:pt>
    <dgm:pt modelId="{45A85D53-8A35-47B6-B0F6-AABAF9D15D4F}" type="pres">
      <dgm:prSet presAssocID="{E597F8FA-7AC3-422D-B264-9D86F237CF28}" presName="hierChild5" presStyleCnt="0"/>
      <dgm:spPr/>
    </dgm:pt>
    <dgm:pt modelId="{0CA0EACF-6BF9-4CEF-8718-3A174035F502}" type="pres">
      <dgm:prSet presAssocID="{0D56E94F-D6D7-4C69-9EF0-782928083DAF}" presName="Name10" presStyleLbl="parChTrans1D2" presStyleIdx="1" presStyleCnt="4"/>
      <dgm:spPr/>
    </dgm:pt>
    <dgm:pt modelId="{40743F1F-5359-4A7E-BD8D-4235A963B78D}" type="pres">
      <dgm:prSet presAssocID="{1C4381D8-435C-4128-80F4-691EEE05C5DE}" presName="hierRoot2" presStyleCnt="0"/>
      <dgm:spPr/>
    </dgm:pt>
    <dgm:pt modelId="{B26F1A01-7ACD-4FB6-83F5-F87CC80C5B80}" type="pres">
      <dgm:prSet presAssocID="{1C4381D8-435C-4128-80F4-691EEE05C5DE}" presName="composite2" presStyleCnt="0"/>
      <dgm:spPr/>
    </dgm:pt>
    <dgm:pt modelId="{4C1972F2-1703-4F36-ABC1-396A17832BED}" type="pres">
      <dgm:prSet presAssocID="{1C4381D8-435C-4128-80F4-691EEE05C5DE}" presName="background2" presStyleLbl="node2" presStyleIdx="1" presStyleCnt="4"/>
      <dgm:spPr/>
    </dgm:pt>
    <dgm:pt modelId="{D060B9F4-D06C-4292-8AE0-87F465DE8759}" type="pres">
      <dgm:prSet presAssocID="{1C4381D8-435C-4128-80F4-691EEE05C5DE}" presName="text2" presStyleLbl="fgAcc2" presStyleIdx="1" presStyleCnt="4" custScaleX="199174" custLinFactNeighborX="483" custLinFactNeighborY="-74541">
        <dgm:presLayoutVars>
          <dgm:chPref val="3"/>
        </dgm:presLayoutVars>
      </dgm:prSet>
      <dgm:spPr/>
    </dgm:pt>
    <dgm:pt modelId="{875F977C-53B7-4AF9-AABF-48E9CC380CDA}" type="pres">
      <dgm:prSet presAssocID="{1C4381D8-435C-4128-80F4-691EEE05C5DE}" presName="hierChild3" presStyleCnt="0"/>
      <dgm:spPr/>
    </dgm:pt>
    <dgm:pt modelId="{42A2C809-3B65-47F3-89D7-9FB7962DEFA7}" type="pres">
      <dgm:prSet presAssocID="{B372C4CF-F1A3-4A4F-8DDA-6EB17BA3E328}" presName="Name17" presStyleLbl="parChTrans1D3" presStyleIdx="1" presStyleCnt="4"/>
      <dgm:spPr/>
    </dgm:pt>
    <dgm:pt modelId="{13D50DAD-F6E8-4EAB-BED7-3FBF80248F38}" type="pres">
      <dgm:prSet presAssocID="{72FE4657-1603-4C0F-82B5-64E551940AE8}" presName="hierRoot3" presStyleCnt="0"/>
      <dgm:spPr/>
    </dgm:pt>
    <dgm:pt modelId="{49E87398-FCE5-4210-B3A3-E2795AB9B656}" type="pres">
      <dgm:prSet presAssocID="{72FE4657-1603-4C0F-82B5-64E551940AE8}" presName="composite3" presStyleCnt="0"/>
      <dgm:spPr/>
    </dgm:pt>
    <dgm:pt modelId="{0EB945B7-B468-4CCA-B03E-02C8EF475776}" type="pres">
      <dgm:prSet presAssocID="{72FE4657-1603-4C0F-82B5-64E551940AE8}" presName="background3" presStyleLbl="node3" presStyleIdx="1" presStyleCnt="4"/>
      <dgm:spPr/>
    </dgm:pt>
    <dgm:pt modelId="{65C33F9F-C696-48A2-8B76-164FC75A240C}" type="pres">
      <dgm:prSet presAssocID="{72FE4657-1603-4C0F-82B5-64E551940AE8}" presName="text3" presStyleLbl="fgAcc3" presStyleIdx="1" presStyleCnt="4" custScaleX="188525" custScaleY="146254" custLinFactNeighborX="-7180" custLinFactNeighborY="-30159">
        <dgm:presLayoutVars>
          <dgm:chPref val="3"/>
        </dgm:presLayoutVars>
      </dgm:prSet>
      <dgm:spPr/>
    </dgm:pt>
    <dgm:pt modelId="{040ED07A-45D8-4812-8DE1-39865A3190BB}" type="pres">
      <dgm:prSet presAssocID="{72FE4657-1603-4C0F-82B5-64E551940AE8}" presName="hierChild4" presStyleCnt="0"/>
      <dgm:spPr/>
    </dgm:pt>
    <dgm:pt modelId="{5FBB8EDA-F56D-464F-B5AB-AA45844E626D}" type="pres">
      <dgm:prSet presAssocID="{6B8B0933-F11F-4877-AC32-DC0721A8EB64}" presName="Name23" presStyleLbl="parChTrans1D4" presStyleIdx="2" presStyleCnt="7"/>
      <dgm:spPr/>
    </dgm:pt>
    <dgm:pt modelId="{C0238D03-7DEB-4979-A569-DFAC422C44B6}" type="pres">
      <dgm:prSet presAssocID="{12ED4630-3347-47FF-8BE5-63B5B24155EA}" presName="hierRoot4" presStyleCnt="0"/>
      <dgm:spPr/>
    </dgm:pt>
    <dgm:pt modelId="{1F0DB67E-FFF6-4070-B821-B1D0DF97F115}" type="pres">
      <dgm:prSet presAssocID="{12ED4630-3347-47FF-8BE5-63B5B24155EA}" presName="composite4" presStyleCnt="0"/>
      <dgm:spPr/>
    </dgm:pt>
    <dgm:pt modelId="{39740353-23D5-47C0-9CE4-A2B4D8C74314}" type="pres">
      <dgm:prSet presAssocID="{12ED4630-3347-47FF-8BE5-63B5B24155EA}" presName="background4" presStyleLbl="node4" presStyleIdx="2" presStyleCnt="7"/>
      <dgm:spPr/>
    </dgm:pt>
    <dgm:pt modelId="{8CF45491-9BC5-4354-96A3-C0315BD31E80}" type="pres">
      <dgm:prSet presAssocID="{12ED4630-3347-47FF-8BE5-63B5B24155EA}" presName="text4" presStyleLbl="fgAcc4" presStyleIdx="2" presStyleCnt="7">
        <dgm:presLayoutVars>
          <dgm:chPref val="3"/>
        </dgm:presLayoutVars>
      </dgm:prSet>
      <dgm:spPr/>
    </dgm:pt>
    <dgm:pt modelId="{2E368174-09D2-48AB-84C7-324D241A5081}" type="pres">
      <dgm:prSet presAssocID="{12ED4630-3347-47FF-8BE5-63B5B24155EA}" presName="hierChild5" presStyleCnt="0"/>
      <dgm:spPr/>
    </dgm:pt>
    <dgm:pt modelId="{61663782-04D5-4FF4-A490-86A757746833}" type="pres">
      <dgm:prSet presAssocID="{64EA28CC-56C9-4E2A-88B7-74787BE2D487}" presName="Name10" presStyleLbl="parChTrans1D2" presStyleIdx="2" presStyleCnt="4"/>
      <dgm:spPr/>
    </dgm:pt>
    <dgm:pt modelId="{2E18CEF6-32A2-4E7D-92E6-A28A5D657BB8}" type="pres">
      <dgm:prSet presAssocID="{36C86B83-781B-45BE-88E5-3D5A792724FA}" presName="hierRoot2" presStyleCnt="0"/>
      <dgm:spPr/>
    </dgm:pt>
    <dgm:pt modelId="{E5BCCB79-BAD0-44FC-BFF8-839BBE473845}" type="pres">
      <dgm:prSet presAssocID="{36C86B83-781B-45BE-88E5-3D5A792724FA}" presName="composite2" presStyleCnt="0"/>
      <dgm:spPr/>
    </dgm:pt>
    <dgm:pt modelId="{5B02AD72-F4A1-4354-991C-5E9C1D57D4FF}" type="pres">
      <dgm:prSet presAssocID="{36C86B83-781B-45BE-88E5-3D5A792724FA}" presName="background2" presStyleLbl="node2" presStyleIdx="2" presStyleCnt="4"/>
      <dgm:spPr/>
    </dgm:pt>
    <dgm:pt modelId="{4AE00FE4-66BA-45AB-991C-050A96CEBF1F}" type="pres">
      <dgm:prSet presAssocID="{36C86B83-781B-45BE-88E5-3D5A792724FA}" presName="text2" presStyleLbl="fgAcc2" presStyleIdx="2" presStyleCnt="4" custScaleX="212346" custLinFactNeighborX="3268" custLinFactNeighborY="-67052">
        <dgm:presLayoutVars>
          <dgm:chPref val="3"/>
        </dgm:presLayoutVars>
      </dgm:prSet>
      <dgm:spPr/>
    </dgm:pt>
    <dgm:pt modelId="{F9CF2C45-74F0-4B85-A300-24ED7AE2FE4C}" type="pres">
      <dgm:prSet presAssocID="{36C86B83-781B-45BE-88E5-3D5A792724FA}" presName="hierChild3" presStyleCnt="0"/>
      <dgm:spPr/>
    </dgm:pt>
    <dgm:pt modelId="{BBA17F4E-DB14-49BB-88F6-91E5A3ECCADB}" type="pres">
      <dgm:prSet presAssocID="{3FB495FE-9917-481B-9C12-4D8972C63A77}" presName="Name17" presStyleLbl="parChTrans1D3" presStyleIdx="2" presStyleCnt="4"/>
      <dgm:spPr/>
    </dgm:pt>
    <dgm:pt modelId="{61A22D5E-27F1-4D27-9702-89E6CC6EAFC0}" type="pres">
      <dgm:prSet presAssocID="{98610FA2-4BEB-488C-A632-D85AD16F1E99}" presName="hierRoot3" presStyleCnt="0"/>
      <dgm:spPr/>
    </dgm:pt>
    <dgm:pt modelId="{81A7125E-B6C3-4D65-B994-A75334CCD789}" type="pres">
      <dgm:prSet presAssocID="{98610FA2-4BEB-488C-A632-D85AD16F1E99}" presName="composite3" presStyleCnt="0"/>
      <dgm:spPr/>
    </dgm:pt>
    <dgm:pt modelId="{A823B686-F82D-44BE-ABE5-5A1E2CE20E52}" type="pres">
      <dgm:prSet presAssocID="{98610FA2-4BEB-488C-A632-D85AD16F1E99}" presName="background3" presStyleLbl="node3" presStyleIdx="2" presStyleCnt="4"/>
      <dgm:spPr/>
    </dgm:pt>
    <dgm:pt modelId="{08781F46-EB2B-4771-857D-5BB83DD73FE6}" type="pres">
      <dgm:prSet presAssocID="{98610FA2-4BEB-488C-A632-D85AD16F1E99}" presName="text3" presStyleLbl="fgAcc3" presStyleIdx="2" presStyleCnt="4" custScaleX="188525" custScaleY="146254" custLinFactNeighborX="-7180" custLinFactNeighborY="-27658">
        <dgm:presLayoutVars>
          <dgm:chPref val="3"/>
        </dgm:presLayoutVars>
      </dgm:prSet>
      <dgm:spPr/>
    </dgm:pt>
    <dgm:pt modelId="{F25D5424-7C95-473F-B781-B373F165232D}" type="pres">
      <dgm:prSet presAssocID="{98610FA2-4BEB-488C-A632-D85AD16F1E99}" presName="hierChild4" presStyleCnt="0"/>
      <dgm:spPr/>
    </dgm:pt>
    <dgm:pt modelId="{0525BF18-575F-4BC3-98EC-3F454665E448}" type="pres">
      <dgm:prSet presAssocID="{517C26DC-0F68-4F5A-A688-027A3A5CA6C1}" presName="Name23" presStyleLbl="parChTrans1D4" presStyleIdx="3" presStyleCnt="7"/>
      <dgm:spPr/>
    </dgm:pt>
    <dgm:pt modelId="{9365917F-D782-47C7-8C87-A0BFBDA18531}" type="pres">
      <dgm:prSet presAssocID="{FA020751-910C-4771-B5B8-010836DEDEA5}" presName="hierRoot4" presStyleCnt="0"/>
      <dgm:spPr/>
    </dgm:pt>
    <dgm:pt modelId="{6D1AF095-1DF4-4B08-8C41-A457D71E344F}" type="pres">
      <dgm:prSet presAssocID="{FA020751-910C-4771-B5B8-010836DEDEA5}" presName="composite4" presStyleCnt="0"/>
      <dgm:spPr/>
    </dgm:pt>
    <dgm:pt modelId="{21853693-2891-4F20-B73D-949D89AE52B9}" type="pres">
      <dgm:prSet presAssocID="{FA020751-910C-4771-B5B8-010836DEDEA5}" presName="background4" presStyleLbl="node4" presStyleIdx="3" presStyleCnt="7"/>
      <dgm:spPr/>
    </dgm:pt>
    <dgm:pt modelId="{B297513E-5D67-439E-87D3-415F2228A761}" type="pres">
      <dgm:prSet presAssocID="{FA020751-910C-4771-B5B8-010836DEDEA5}" presName="text4" presStyleLbl="fgAcc4" presStyleIdx="3" presStyleCnt="7">
        <dgm:presLayoutVars>
          <dgm:chPref val="3"/>
        </dgm:presLayoutVars>
      </dgm:prSet>
      <dgm:spPr/>
    </dgm:pt>
    <dgm:pt modelId="{519D2775-C259-4FDE-8946-4392EE207D6D}" type="pres">
      <dgm:prSet presAssocID="{FA020751-910C-4771-B5B8-010836DEDEA5}" presName="hierChild5" presStyleCnt="0"/>
      <dgm:spPr/>
    </dgm:pt>
    <dgm:pt modelId="{9E01ABA9-9595-48B7-A7F6-A3AE3D169647}" type="pres">
      <dgm:prSet presAssocID="{170CE3EF-4D8A-4DDD-90E1-C5C400DEE592}" presName="Name23" presStyleLbl="parChTrans1D4" presStyleIdx="4" presStyleCnt="7"/>
      <dgm:spPr/>
    </dgm:pt>
    <dgm:pt modelId="{DE5EF8EA-CC93-4958-86CA-0FB5D432E679}" type="pres">
      <dgm:prSet presAssocID="{173F5636-A8A5-4F18-83D2-3C84B5A1363C}" presName="hierRoot4" presStyleCnt="0"/>
      <dgm:spPr/>
    </dgm:pt>
    <dgm:pt modelId="{F5BE0E17-D416-43D9-A138-653E41349EB0}" type="pres">
      <dgm:prSet presAssocID="{173F5636-A8A5-4F18-83D2-3C84B5A1363C}" presName="composite4" presStyleCnt="0"/>
      <dgm:spPr/>
    </dgm:pt>
    <dgm:pt modelId="{FCE599EC-37B6-4575-8F52-500E51D92CAC}" type="pres">
      <dgm:prSet presAssocID="{173F5636-A8A5-4F18-83D2-3C84B5A1363C}" presName="background4" presStyleLbl="node4" presStyleIdx="4" presStyleCnt="7"/>
      <dgm:spPr/>
    </dgm:pt>
    <dgm:pt modelId="{BCA00F92-4908-4AC4-9A78-74F328ED3CC1}" type="pres">
      <dgm:prSet presAssocID="{173F5636-A8A5-4F18-83D2-3C84B5A1363C}" presName="text4" presStyleLbl="fgAcc4" presStyleIdx="4" presStyleCnt="7">
        <dgm:presLayoutVars>
          <dgm:chPref val="3"/>
        </dgm:presLayoutVars>
      </dgm:prSet>
      <dgm:spPr/>
    </dgm:pt>
    <dgm:pt modelId="{1AF8A5A9-EECF-481F-AC44-7042065DA1F3}" type="pres">
      <dgm:prSet presAssocID="{173F5636-A8A5-4F18-83D2-3C84B5A1363C}" presName="hierChild5" presStyleCnt="0"/>
      <dgm:spPr/>
    </dgm:pt>
    <dgm:pt modelId="{1A5B4C21-DA67-4B71-8954-BBD30965CDB5}" type="pres">
      <dgm:prSet presAssocID="{744B8F9E-1F42-435C-9C14-48BD2840A7D8}" presName="Name23" presStyleLbl="parChTrans1D4" presStyleIdx="5" presStyleCnt="7"/>
      <dgm:spPr/>
    </dgm:pt>
    <dgm:pt modelId="{023831A4-6707-4945-A772-24DD04A7C883}" type="pres">
      <dgm:prSet presAssocID="{9A30517C-7E44-497F-B1CE-453EA7020DC0}" presName="hierRoot4" presStyleCnt="0"/>
      <dgm:spPr/>
    </dgm:pt>
    <dgm:pt modelId="{B23EC844-87BB-4DED-AA68-5235523434B6}" type="pres">
      <dgm:prSet presAssocID="{9A30517C-7E44-497F-B1CE-453EA7020DC0}" presName="composite4" presStyleCnt="0"/>
      <dgm:spPr/>
    </dgm:pt>
    <dgm:pt modelId="{FF3811F3-1FAD-46B8-A0EC-691C0F83949E}" type="pres">
      <dgm:prSet presAssocID="{9A30517C-7E44-497F-B1CE-453EA7020DC0}" presName="background4" presStyleLbl="node4" presStyleIdx="5" presStyleCnt="7"/>
      <dgm:spPr/>
    </dgm:pt>
    <dgm:pt modelId="{6918148A-ACE1-4CFB-8AF7-E3644EC8A83A}" type="pres">
      <dgm:prSet presAssocID="{9A30517C-7E44-497F-B1CE-453EA7020DC0}" presName="text4" presStyleLbl="fgAcc4" presStyleIdx="5" presStyleCnt="7">
        <dgm:presLayoutVars>
          <dgm:chPref val="3"/>
        </dgm:presLayoutVars>
      </dgm:prSet>
      <dgm:spPr/>
    </dgm:pt>
    <dgm:pt modelId="{62D0D1E1-7C8D-48B9-A919-973D33301B79}" type="pres">
      <dgm:prSet presAssocID="{9A30517C-7E44-497F-B1CE-453EA7020DC0}" presName="hierChild5" presStyleCnt="0"/>
      <dgm:spPr/>
    </dgm:pt>
    <dgm:pt modelId="{6AC520AA-6C64-4B20-ACC1-D8C5290C126E}" type="pres">
      <dgm:prSet presAssocID="{0C578C0A-0F9A-4E52-BD25-2DE6B87A1AA2}" presName="Name10" presStyleLbl="parChTrans1D2" presStyleIdx="3" presStyleCnt="4"/>
      <dgm:spPr/>
    </dgm:pt>
    <dgm:pt modelId="{40C33AC4-213B-41BD-BA7C-6B1BBAC39024}" type="pres">
      <dgm:prSet presAssocID="{8200B8BE-40C8-4F66-B389-35D04AFA2CD0}" presName="hierRoot2" presStyleCnt="0"/>
      <dgm:spPr/>
    </dgm:pt>
    <dgm:pt modelId="{64A10B50-562D-4ED0-8F8C-DE8AA059E8CF}" type="pres">
      <dgm:prSet presAssocID="{8200B8BE-40C8-4F66-B389-35D04AFA2CD0}" presName="composite2" presStyleCnt="0"/>
      <dgm:spPr/>
    </dgm:pt>
    <dgm:pt modelId="{DCEC612B-33EE-41E3-BD0F-07D6DF37559E}" type="pres">
      <dgm:prSet presAssocID="{8200B8BE-40C8-4F66-B389-35D04AFA2CD0}" presName="background2" presStyleLbl="node2" presStyleIdx="3" presStyleCnt="4"/>
      <dgm:spPr/>
    </dgm:pt>
    <dgm:pt modelId="{C9AE61EA-1999-4CBD-ABEF-8930249315BC}" type="pres">
      <dgm:prSet presAssocID="{8200B8BE-40C8-4F66-B389-35D04AFA2CD0}" presName="text2" presStyleLbl="fgAcc2" presStyleIdx="3" presStyleCnt="4" custScaleX="140770" custLinFactNeighborY="-66783">
        <dgm:presLayoutVars>
          <dgm:chPref val="3"/>
        </dgm:presLayoutVars>
      </dgm:prSet>
      <dgm:spPr/>
    </dgm:pt>
    <dgm:pt modelId="{B6FC5801-881D-433E-9B8F-1FE94180B03E}" type="pres">
      <dgm:prSet presAssocID="{8200B8BE-40C8-4F66-B389-35D04AFA2CD0}" presName="hierChild3" presStyleCnt="0"/>
      <dgm:spPr/>
    </dgm:pt>
    <dgm:pt modelId="{7BC94F9C-D8BE-4A06-BCCC-1325B264EB93}" type="pres">
      <dgm:prSet presAssocID="{BB611766-8551-4A83-B0AC-B9C86D8AFB76}" presName="Name17" presStyleLbl="parChTrans1D3" presStyleIdx="3" presStyleCnt="4"/>
      <dgm:spPr/>
    </dgm:pt>
    <dgm:pt modelId="{E1B2F86F-4AFB-400E-8048-87E37A5DFC32}" type="pres">
      <dgm:prSet presAssocID="{C5446396-077B-467E-9B81-67EF5B401F95}" presName="hierRoot3" presStyleCnt="0"/>
      <dgm:spPr/>
    </dgm:pt>
    <dgm:pt modelId="{48B5BB4B-C1E4-4635-B25A-437AD8DD45A6}" type="pres">
      <dgm:prSet presAssocID="{C5446396-077B-467E-9B81-67EF5B401F95}" presName="composite3" presStyleCnt="0"/>
      <dgm:spPr/>
    </dgm:pt>
    <dgm:pt modelId="{F2C04D51-65B9-469D-B56F-F30E062655CC}" type="pres">
      <dgm:prSet presAssocID="{C5446396-077B-467E-9B81-67EF5B401F95}" presName="background3" presStyleLbl="node3" presStyleIdx="3" presStyleCnt="4"/>
      <dgm:spPr/>
    </dgm:pt>
    <dgm:pt modelId="{D11CDEF0-07B9-43C3-A9AD-13C7590EF5EC}" type="pres">
      <dgm:prSet presAssocID="{C5446396-077B-467E-9B81-67EF5B401F95}" presName="text3" presStyleLbl="fgAcc3" presStyleIdx="3" presStyleCnt="4" custScaleX="172854" custScaleY="146254" custLinFactNeighborX="-8637" custLinFactNeighborY="-41679">
        <dgm:presLayoutVars>
          <dgm:chPref val="3"/>
        </dgm:presLayoutVars>
      </dgm:prSet>
      <dgm:spPr/>
    </dgm:pt>
    <dgm:pt modelId="{9AE5297B-4215-4A8F-91EA-B954D1312B35}" type="pres">
      <dgm:prSet presAssocID="{C5446396-077B-467E-9B81-67EF5B401F95}" presName="hierChild4" presStyleCnt="0"/>
      <dgm:spPr/>
    </dgm:pt>
    <dgm:pt modelId="{ED78CF5A-5177-4E37-9112-B8AC608E3582}" type="pres">
      <dgm:prSet presAssocID="{4AB56030-9CF9-40E0-BDFD-9F5CCD959118}" presName="Name23" presStyleLbl="parChTrans1D4" presStyleIdx="6" presStyleCnt="7"/>
      <dgm:spPr/>
    </dgm:pt>
    <dgm:pt modelId="{DF302DA6-0AF7-4493-BD62-089962021462}" type="pres">
      <dgm:prSet presAssocID="{8C51EC0E-0910-4036-A9CB-FFFC5C7B19FA}" presName="hierRoot4" presStyleCnt="0"/>
      <dgm:spPr/>
    </dgm:pt>
    <dgm:pt modelId="{744CAD3B-78EC-459E-9CA9-EA4487FA7593}" type="pres">
      <dgm:prSet presAssocID="{8C51EC0E-0910-4036-A9CB-FFFC5C7B19FA}" presName="composite4" presStyleCnt="0"/>
      <dgm:spPr/>
    </dgm:pt>
    <dgm:pt modelId="{FA294004-FA28-45A0-9210-44BCEE36AA65}" type="pres">
      <dgm:prSet presAssocID="{8C51EC0E-0910-4036-A9CB-FFFC5C7B19FA}" presName="background4" presStyleLbl="node4" presStyleIdx="6" presStyleCnt="7"/>
      <dgm:spPr/>
    </dgm:pt>
    <dgm:pt modelId="{33C1BCFA-D8FD-4B2A-B11E-645B94D9B8AA}" type="pres">
      <dgm:prSet presAssocID="{8C51EC0E-0910-4036-A9CB-FFFC5C7B19FA}" presName="text4" presStyleLbl="fgAcc4" presStyleIdx="6" presStyleCnt="7">
        <dgm:presLayoutVars>
          <dgm:chPref val="3"/>
        </dgm:presLayoutVars>
      </dgm:prSet>
      <dgm:spPr/>
    </dgm:pt>
    <dgm:pt modelId="{A02F2A54-5C62-491A-91AB-3354D4A1DBB0}" type="pres">
      <dgm:prSet presAssocID="{8C51EC0E-0910-4036-A9CB-FFFC5C7B19FA}" presName="hierChild5" presStyleCnt="0"/>
      <dgm:spPr/>
    </dgm:pt>
  </dgm:ptLst>
  <dgm:cxnLst>
    <dgm:cxn modelId="{9D1D3201-8CC9-4A40-812C-FD98C34A627B}" srcId="{6FF6E965-54C3-4442-A7E1-EF475467BE0F}" destId="{0C4A5DB4-CBDC-4758-935D-ADE123D69DF4}" srcOrd="0" destOrd="0" parTransId="{5927456C-A46C-4D01-8219-0824BB71505B}" sibTransId="{6B3288B4-514B-4BDC-B0B3-D3484A922451}"/>
    <dgm:cxn modelId="{CD8BF801-9C0E-4DE7-8316-81081A960BB2}" srcId="{1C4381D8-435C-4128-80F4-691EEE05C5DE}" destId="{72FE4657-1603-4C0F-82B5-64E551940AE8}" srcOrd="0" destOrd="0" parTransId="{B372C4CF-F1A3-4A4F-8DDA-6EB17BA3E328}" sibTransId="{FC1B9606-EEA5-4DDC-8D95-174387CBC6A6}"/>
    <dgm:cxn modelId="{5311FC02-08A5-4715-B0D6-7D78408EECCD}" type="presOf" srcId="{98610FA2-4BEB-488C-A632-D85AD16F1E99}" destId="{08781F46-EB2B-4771-857D-5BB83DD73FE6}" srcOrd="0" destOrd="0" presId="urn:microsoft.com/office/officeart/2005/8/layout/hierarchy1"/>
    <dgm:cxn modelId="{4CBA4803-854C-4335-9A25-77B19375E69E}" type="presOf" srcId="{0C4A5DB4-CBDC-4758-935D-ADE123D69DF4}" destId="{63F8A730-D03C-4056-9713-C53D05938617}" srcOrd="0" destOrd="0" presId="urn:microsoft.com/office/officeart/2005/8/layout/hierarchy1"/>
    <dgm:cxn modelId="{5A91BB09-B6A4-4EAD-AA50-E2B53F5E026A}" srcId="{0832F933-9404-4356-9931-59DA0503D6E2}" destId="{E597F8FA-7AC3-422D-B264-9D86F237CF28}" srcOrd="1" destOrd="0" parTransId="{9B8EA777-5CD0-4209-9376-820C34980B8D}" sibTransId="{3A39EC8E-5338-4D29-BDFF-30ACDDF2F547}"/>
    <dgm:cxn modelId="{3D5BF809-7366-44CA-9715-5338E5E5F01E}" type="presOf" srcId="{0832F933-9404-4356-9931-59DA0503D6E2}" destId="{712EFF6F-910C-4E74-B9A3-4F2793587AEB}" srcOrd="0" destOrd="0" presId="urn:microsoft.com/office/officeart/2005/8/layout/hierarchy1"/>
    <dgm:cxn modelId="{01EFFA0A-ABA5-49CA-BA75-E36EA94A1CA2}" srcId="{36C86B83-781B-45BE-88E5-3D5A792724FA}" destId="{98610FA2-4BEB-488C-A632-D85AD16F1E99}" srcOrd="0" destOrd="0" parTransId="{3FB495FE-9917-481B-9C12-4D8972C63A77}" sibTransId="{62742A85-0BDC-421A-BF71-7232060CD2E4}"/>
    <dgm:cxn modelId="{AE87CA11-DFC9-4AA2-B50F-A854384A1F7E}" type="presOf" srcId="{C5446396-077B-467E-9B81-67EF5B401F95}" destId="{D11CDEF0-07B9-43C3-A9AD-13C7590EF5EC}" srcOrd="0" destOrd="0" presId="urn:microsoft.com/office/officeart/2005/8/layout/hierarchy1"/>
    <dgm:cxn modelId="{D7AB6D19-B0C2-4F5A-B965-92EF055E7C57}" type="presOf" srcId="{4AB56030-9CF9-40E0-BDFD-9F5CCD959118}" destId="{ED78CF5A-5177-4E37-9112-B8AC608E3582}" srcOrd="0" destOrd="0" presId="urn:microsoft.com/office/officeart/2005/8/layout/hierarchy1"/>
    <dgm:cxn modelId="{F2CC651D-2A37-4981-9159-7E3C64B4DE57}" srcId="{98610FA2-4BEB-488C-A632-D85AD16F1E99}" destId="{173F5636-A8A5-4F18-83D2-3C84B5A1363C}" srcOrd="1" destOrd="0" parTransId="{170CE3EF-4D8A-4DDD-90E1-C5C400DEE592}" sibTransId="{EC192A11-0BCC-42B7-844D-D5BC79869E6E}"/>
    <dgm:cxn modelId="{978C8D26-0230-4CE3-8B2D-A81153007031}" type="presOf" srcId="{517C26DC-0F68-4F5A-A688-027A3A5CA6C1}" destId="{0525BF18-575F-4BC3-98EC-3F454665E448}" srcOrd="0" destOrd="0" presId="urn:microsoft.com/office/officeart/2005/8/layout/hierarchy1"/>
    <dgm:cxn modelId="{907A812A-F7DB-4AE3-A3C6-B5A257690266}" srcId="{25965766-A05D-4BA2-A315-EB885083215A}" destId="{0832F933-9404-4356-9931-59DA0503D6E2}" srcOrd="0" destOrd="0" parTransId="{167EF44A-8700-4B99-8C84-3838886DD256}" sibTransId="{95192A04-406D-42F7-A0CC-DC8A7DFEC898}"/>
    <dgm:cxn modelId="{9798362D-86E9-4499-8653-AA1446148C5F}" type="presOf" srcId="{B372C4CF-F1A3-4A4F-8DDA-6EB17BA3E328}" destId="{42A2C809-3B65-47F3-89D7-9FB7962DEFA7}" srcOrd="0" destOrd="0" presId="urn:microsoft.com/office/officeart/2005/8/layout/hierarchy1"/>
    <dgm:cxn modelId="{76021F3A-1438-4A74-B4F1-DC4083DFEE6B}" srcId="{0C4A5DB4-CBDC-4758-935D-ADE123D69DF4}" destId="{8200B8BE-40C8-4F66-B389-35D04AFA2CD0}" srcOrd="3" destOrd="0" parTransId="{0C578C0A-0F9A-4E52-BD25-2DE6B87A1AA2}" sibTransId="{10F85177-EC0C-4131-9401-5216AFC9ACC1}"/>
    <dgm:cxn modelId="{3AD72860-EF54-4F8C-9ADE-1F18C4681551}" type="presOf" srcId="{0D56E94F-D6D7-4C69-9EF0-782928083DAF}" destId="{0CA0EACF-6BF9-4CEF-8718-3A174035F502}" srcOrd="0" destOrd="0" presId="urn:microsoft.com/office/officeart/2005/8/layout/hierarchy1"/>
    <dgm:cxn modelId="{53480144-DCBC-44DF-87D2-D9E049772667}" type="presOf" srcId="{167EF44A-8700-4B99-8C84-3838886DD256}" destId="{B27597ED-239C-49BD-9B77-1E5B7DFF0FEB}" srcOrd="0" destOrd="0" presId="urn:microsoft.com/office/officeart/2005/8/layout/hierarchy1"/>
    <dgm:cxn modelId="{2E7C3364-5B0C-4A70-B00F-54C646D4CB85}" type="presOf" srcId="{6B8B0933-F11F-4877-AC32-DC0721A8EB64}" destId="{5FBB8EDA-F56D-464F-B5AB-AA45844E626D}" srcOrd="0" destOrd="0" presId="urn:microsoft.com/office/officeart/2005/8/layout/hierarchy1"/>
    <dgm:cxn modelId="{0A14BE44-F464-4BA5-A86B-EE829FB9336F}" type="presOf" srcId="{E5DCFE2D-6007-4BCE-A9F5-1FCC10A172A4}" destId="{FDC56E69-853E-4A46-8111-4E680369CF17}" srcOrd="0" destOrd="0" presId="urn:microsoft.com/office/officeart/2005/8/layout/hierarchy1"/>
    <dgm:cxn modelId="{E65E6445-2089-4FB8-8124-5DEB0A795A52}" type="presOf" srcId="{8C51EC0E-0910-4036-A9CB-FFFC5C7B19FA}" destId="{33C1BCFA-D8FD-4B2A-B11E-645B94D9B8AA}" srcOrd="0" destOrd="0" presId="urn:microsoft.com/office/officeart/2005/8/layout/hierarchy1"/>
    <dgm:cxn modelId="{087A6747-808A-4295-8D09-794E7468C105}" type="presOf" srcId="{3FB495FE-9917-481B-9C12-4D8972C63A77}" destId="{BBA17F4E-DB14-49BB-88F6-91E5A3ECCADB}" srcOrd="0" destOrd="0" presId="urn:microsoft.com/office/officeart/2005/8/layout/hierarchy1"/>
    <dgm:cxn modelId="{94E7A668-B20F-4380-8A8D-05CC221968D9}" srcId="{98610FA2-4BEB-488C-A632-D85AD16F1E99}" destId="{9A30517C-7E44-497F-B1CE-453EA7020DC0}" srcOrd="2" destOrd="0" parTransId="{744B8F9E-1F42-435C-9C14-48BD2840A7D8}" sibTransId="{94FA4D7C-4A2F-4C58-B991-460FEA3F0C1B}"/>
    <dgm:cxn modelId="{AE5A406D-D2BA-4C61-885D-1B6A5438139C}" srcId="{C5446396-077B-467E-9B81-67EF5B401F95}" destId="{8C51EC0E-0910-4036-A9CB-FFFC5C7B19FA}" srcOrd="0" destOrd="0" parTransId="{4AB56030-9CF9-40E0-BDFD-9F5CCD959118}" sibTransId="{42691F76-2EA3-4C27-B78A-AA41DBF3270B}"/>
    <dgm:cxn modelId="{DC9D4470-27D8-468C-BEF5-F282EBCB95F0}" srcId="{72FE4657-1603-4C0F-82B5-64E551940AE8}" destId="{12ED4630-3347-47FF-8BE5-63B5B24155EA}" srcOrd="0" destOrd="0" parTransId="{6B8B0933-F11F-4877-AC32-DC0721A8EB64}" sibTransId="{64F80B55-7B43-4DEE-82EE-105769EC07F2}"/>
    <dgm:cxn modelId="{35CC3173-0CFB-49AD-B304-DD1FA5B335D3}" srcId="{98610FA2-4BEB-488C-A632-D85AD16F1E99}" destId="{FA020751-910C-4771-B5B8-010836DEDEA5}" srcOrd="0" destOrd="0" parTransId="{517C26DC-0F68-4F5A-A688-027A3A5CA6C1}" sibTransId="{CF706515-E88F-41D2-8EEE-9B20518B72D6}"/>
    <dgm:cxn modelId="{B138F27E-3159-4113-B3ED-7BEDE21152E3}" type="presOf" srcId="{72FE4657-1603-4C0F-82B5-64E551940AE8}" destId="{65C33F9F-C696-48A2-8B76-164FC75A240C}" srcOrd="0" destOrd="0" presId="urn:microsoft.com/office/officeart/2005/8/layout/hierarchy1"/>
    <dgm:cxn modelId="{7DE52C82-01EB-465C-B130-A23BD4D5F376}" type="presOf" srcId="{64EA28CC-56C9-4E2A-88B7-74787BE2D487}" destId="{61663782-04D5-4FF4-A490-86A757746833}" srcOrd="0" destOrd="0" presId="urn:microsoft.com/office/officeart/2005/8/layout/hierarchy1"/>
    <dgm:cxn modelId="{1184298A-AF1C-482D-AF08-8144502B5BC5}" srcId="{8200B8BE-40C8-4F66-B389-35D04AFA2CD0}" destId="{C5446396-077B-467E-9B81-67EF5B401F95}" srcOrd="0" destOrd="0" parTransId="{BB611766-8551-4A83-B0AC-B9C86D8AFB76}" sibTransId="{8B89B7ED-5F28-4353-94D5-CD78F57365F1}"/>
    <dgm:cxn modelId="{B149C392-9B4F-4348-B20F-E434FE5BB987}" srcId="{0C4A5DB4-CBDC-4758-935D-ADE123D69DF4}" destId="{1C4381D8-435C-4128-80F4-691EEE05C5DE}" srcOrd="1" destOrd="0" parTransId="{0D56E94F-D6D7-4C69-9EF0-782928083DAF}" sibTransId="{3304D533-44E7-4F6F-A7EA-47B862DA7DCB}"/>
    <dgm:cxn modelId="{CCD7C19F-F5F4-4333-8B0D-E1E9DA2AE8F0}" type="presOf" srcId="{21CF6F10-3080-4322-A750-F1C2D5F81E3C}" destId="{745AB53C-9DE2-4E37-B784-9EB8E5A21560}" srcOrd="0" destOrd="0" presId="urn:microsoft.com/office/officeart/2005/8/layout/hierarchy1"/>
    <dgm:cxn modelId="{970243A0-677D-4618-9007-EB0C681AFAFE}" srcId="{0832F933-9404-4356-9931-59DA0503D6E2}" destId="{F38829C9-95F9-4B0C-8308-988F1A681335}" srcOrd="0" destOrd="0" parTransId="{21CF6F10-3080-4322-A750-F1C2D5F81E3C}" sibTransId="{5B8E26B0-792F-4377-9D82-BB2890F1F25F}"/>
    <dgm:cxn modelId="{5BEBC2A4-61F7-4A83-93CD-DA5D4A75E492}" type="presOf" srcId="{0C578C0A-0F9A-4E52-BD25-2DE6B87A1AA2}" destId="{6AC520AA-6C64-4B20-ACC1-D8C5290C126E}" srcOrd="0" destOrd="0" presId="urn:microsoft.com/office/officeart/2005/8/layout/hierarchy1"/>
    <dgm:cxn modelId="{F2E9A6A5-3379-4481-85F0-3BCD14F9920A}" type="presOf" srcId="{6FF6E965-54C3-4442-A7E1-EF475467BE0F}" destId="{06E83022-C01B-43DD-9479-1264B2B7D168}" srcOrd="0" destOrd="0" presId="urn:microsoft.com/office/officeart/2005/8/layout/hierarchy1"/>
    <dgm:cxn modelId="{5F1488A6-64EB-4C62-B9BD-EB8A557F4049}" srcId="{0C4A5DB4-CBDC-4758-935D-ADE123D69DF4}" destId="{25965766-A05D-4BA2-A315-EB885083215A}" srcOrd="0" destOrd="0" parTransId="{E5DCFE2D-6007-4BCE-A9F5-1FCC10A172A4}" sibTransId="{52448737-87D0-485C-991A-987EFF088349}"/>
    <dgm:cxn modelId="{0CD30DA9-3DA2-4E6F-8CF6-3B1948CF785E}" type="presOf" srcId="{12ED4630-3347-47FF-8BE5-63B5B24155EA}" destId="{8CF45491-9BC5-4354-96A3-C0315BD31E80}" srcOrd="0" destOrd="0" presId="urn:microsoft.com/office/officeart/2005/8/layout/hierarchy1"/>
    <dgm:cxn modelId="{52A9A6AE-2B74-4326-B605-32318FD76B40}" srcId="{0C4A5DB4-CBDC-4758-935D-ADE123D69DF4}" destId="{36C86B83-781B-45BE-88E5-3D5A792724FA}" srcOrd="2" destOrd="0" parTransId="{64EA28CC-56C9-4E2A-88B7-74787BE2D487}" sibTransId="{96089EE2-B923-4E3A-9470-788488F89959}"/>
    <dgm:cxn modelId="{C7D20BB0-91E1-46BE-9EB6-71CFF26F2D87}" type="presOf" srcId="{8200B8BE-40C8-4F66-B389-35D04AFA2CD0}" destId="{C9AE61EA-1999-4CBD-ABEF-8930249315BC}" srcOrd="0" destOrd="0" presId="urn:microsoft.com/office/officeart/2005/8/layout/hierarchy1"/>
    <dgm:cxn modelId="{26C983B4-EDC4-489C-87FE-75D9B005F8D4}" type="presOf" srcId="{E597F8FA-7AC3-422D-B264-9D86F237CF28}" destId="{7916B391-22CC-4620-BF5E-46779563BD2C}" srcOrd="0" destOrd="0" presId="urn:microsoft.com/office/officeart/2005/8/layout/hierarchy1"/>
    <dgm:cxn modelId="{328586BF-9BF7-4327-8AA2-A86BE9862CC1}" type="presOf" srcId="{9A30517C-7E44-497F-B1CE-453EA7020DC0}" destId="{6918148A-ACE1-4CFB-8AF7-E3644EC8A83A}" srcOrd="0" destOrd="0" presId="urn:microsoft.com/office/officeart/2005/8/layout/hierarchy1"/>
    <dgm:cxn modelId="{107B7BC2-2ABD-4C48-BCF4-D7F7F32851D9}" type="presOf" srcId="{BB611766-8551-4A83-B0AC-B9C86D8AFB76}" destId="{7BC94F9C-D8BE-4A06-BCCC-1325B264EB93}" srcOrd="0" destOrd="0" presId="urn:microsoft.com/office/officeart/2005/8/layout/hierarchy1"/>
    <dgm:cxn modelId="{9E628FC6-D491-4D45-93F6-C9883F961DE5}" type="presOf" srcId="{9B8EA777-5CD0-4209-9376-820C34980B8D}" destId="{72CDC02B-7740-4452-9014-4B07CA1AB819}" srcOrd="0" destOrd="0" presId="urn:microsoft.com/office/officeart/2005/8/layout/hierarchy1"/>
    <dgm:cxn modelId="{0522B9CE-E319-4A82-B951-B8AF5411FEAF}" type="presOf" srcId="{F38829C9-95F9-4B0C-8308-988F1A681335}" destId="{97815183-C817-4131-B9EE-00A484A7A728}" srcOrd="0" destOrd="0" presId="urn:microsoft.com/office/officeart/2005/8/layout/hierarchy1"/>
    <dgm:cxn modelId="{EBA8A3DD-1E6C-4429-AF83-C7DC9A4FEE04}" type="presOf" srcId="{FA020751-910C-4771-B5B8-010836DEDEA5}" destId="{B297513E-5D67-439E-87D3-415F2228A761}" srcOrd="0" destOrd="0" presId="urn:microsoft.com/office/officeart/2005/8/layout/hierarchy1"/>
    <dgm:cxn modelId="{6ADEE5DE-D1D7-4295-81CE-0BB61476409D}" type="presOf" srcId="{744B8F9E-1F42-435C-9C14-48BD2840A7D8}" destId="{1A5B4C21-DA67-4B71-8954-BBD30965CDB5}" srcOrd="0" destOrd="0" presId="urn:microsoft.com/office/officeart/2005/8/layout/hierarchy1"/>
    <dgm:cxn modelId="{F9D33AEC-F45B-4DC1-B366-57B13B4596FD}" type="presOf" srcId="{1C4381D8-435C-4128-80F4-691EEE05C5DE}" destId="{D060B9F4-D06C-4292-8AE0-87F465DE8759}" srcOrd="0" destOrd="0" presId="urn:microsoft.com/office/officeart/2005/8/layout/hierarchy1"/>
    <dgm:cxn modelId="{A6D38EEE-91E2-4AA4-A914-4B86AF5D7226}" type="presOf" srcId="{25965766-A05D-4BA2-A315-EB885083215A}" destId="{FD40A3FF-6648-4ABA-8EFB-0BED239E675E}" srcOrd="0" destOrd="0" presId="urn:microsoft.com/office/officeart/2005/8/layout/hierarchy1"/>
    <dgm:cxn modelId="{D7075EF4-A212-450B-9BBD-E533D5303BDA}" type="presOf" srcId="{173F5636-A8A5-4F18-83D2-3C84B5A1363C}" destId="{BCA00F92-4908-4AC4-9A78-74F328ED3CC1}" srcOrd="0" destOrd="0" presId="urn:microsoft.com/office/officeart/2005/8/layout/hierarchy1"/>
    <dgm:cxn modelId="{049AEDF5-E378-48C3-A3AE-3F6D8F9B9401}" type="presOf" srcId="{36C86B83-781B-45BE-88E5-3D5A792724FA}" destId="{4AE00FE4-66BA-45AB-991C-050A96CEBF1F}" srcOrd="0" destOrd="0" presId="urn:microsoft.com/office/officeart/2005/8/layout/hierarchy1"/>
    <dgm:cxn modelId="{D00E49F7-55BB-4F2C-B0B5-B20600C1984F}" type="presOf" srcId="{170CE3EF-4D8A-4DDD-90E1-C5C400DEE592}" destId="{9E01ABA9-9595-48B7-A7F6-A3AE3D169647}" srcOrd="0" destOrd="0" presId="urn:microsoft.com/office/officeart/2005/8/layout/hierarchy1"/>
    <dgm:cxn modelId="{B5C54909-77A3-40A7-94C3-279746E51BB1}" type="presParOf" srcId="{06E83022-C01B-43DD-9479-1264B2B7D168}" destId="{01853411-9158-4ACC-A62F-66CD9220C70B}" srcOrd="0" destOrd="0" presId="urn:microsoft.com/office/officeart/2005/8/layout/hierarchy1"/>
    <dgm:cxn modelId="{BDC8C9F9-FA59-4960-8034-067CEEE761B6}" type="presParOf" srcId="{01853411-9158-4ACC-A62F-66CD9220C70B}" destId="{D2FF9302-E3B6-4E03-BA79-6411624FAD18}" srcOrd="0" destOrd="0" presId="urn:microsoft.com/office/officeart/2005/8/layout/hierarchy1"/>
    <dgm:cxn modelId="{90E5DED7-300C-481E-8BE9-EC5F62164BF7}" type="presParOf" srcId="{D2FF9302-E3B6-4E03-BA79-6411624FAD18}" destId="{208901EB-E919-4F2D-9772-03FB2844F673}" srcOrd="0" destOrd="0" presId="urn:microsoft.com/office/officeart/2005/8/layout/hierarchy1"/>
    <dgm:cxn modelId="{1B505705-4AC6-4FF8-A8E3-FD17CBFD0327}" type="presParOf" srcId="{D2FF9302-E3B6-4E03-BA79-6411624FAD18}" destId="{63F8A730-D03C-4056-9713-C53D05938617}" srcOrd="1" destOrd="0" presId="urn:microsoft.com/office/officeart/2005/8/layout/hierarchy1"/>
    <dgm:cxn modelId="{BC1DB996-ECDB-49A7-AE2B-6659BBB07B06}" type="presParOf" srcId="{01853411-9158-4ACC-A62F-66CD9220C70B}" destId="{C17E318D-BBCE-468B-877A-A9197DAD9CBB}" srcOrd="1" destOrd="0" presId="urn:microsoft.com/office/officeart/2005/8/layout/hierarchy1"/>
    <dgm:cxn modelId="{66D6DB05-992C-48E5-8B6B-6CE379441E0E}" type="presParOf" srcId="{C17E318D-BBCE-468B-877A-A9197DAD9CBB}" destId="{FDC56E69-853E-4A46-8111-4E680369CF17}" srcOrd="0" destOrd="0" presId="urn:microsoft.com/office/officeart/2005/8/layout/hierarchy1"/>
    <dgm:cxn modelId="{4D4E1A90-8451-46D0-9E01-2F2A1D2ACCB7}" type="presParOf" srcId="{C17E318D-BBCE-468B-877A-A9197DAD9CBB}" destId="{5A46D94B-76D0-49E9-9919-013FE4CB14A5}" srcOrd="1" destOrd="0" presId="urn:microsoft.com/office/officeart/2005/8/layout/hierarchy1"/>
    <dgm:cxn modelId="{3EF32AE2-23C4-4AD0-B2E1-C746E8715F7A}" type="presParOf" srcId="{5A46D94B-76D0-49E9-9919-013FE4CB14A5}" destId="{78D8BA58-947E-4CDC-85F1-0E4489D2BB57}" srcOrd="0" destOrd="0" presId="urn:microsoft.com/office/officeart/2005/8/layout/hierarchy1"/>
    <dgm:cxn modelId="{16212A0D-1553-4E5C-9AE4-69681B4BC6C8}" type="presParOf" srcId="{78D8BA58-947E-4CDC-85F1-0E4489D2BB57}" destId="{FA5B6190-EE59-4D7C-8478-91BA3F01CE34}" srcOrd="0" destOrd="0" presId="urn:microsoft.com/office/officeart/2005/8/layout/hierarchy1"/>
    <dgm:cxn modelId="{35B720AE-00D4-49AE-B20F-06AB2E721778}" type="presParOf" srcId="{78D8BA58-947E-4CDC-85F1-0E4489D2BB57}" destId="{FD40A3FF-6648-4ABA-8EFB-0BED239E675E}" srcOrd="1" destOrd="0" presId="urn:microsoft.com/office/officeart/2005/8/layout/hierarchy1"/>
    <dgm:cxn modelId="{8C70DF8F-C3BF-45F1-861D-BE801C3D164E}" type="presParOf" srcId="{5A46D94B-76D0-49E9-9919-013FE4CB14A5}" destId="{9B5ADEC6-D518-4042-B41C-965444BA55EC}" srcOrd="1" destOrd="0" presId="urn:microsoft.com/office/officeart/2005/8/layout/hierarchy1"/>
    <dgm:cxn modelId="{7D9BBEA9-EA72-49AA-805A-24774CF11558}" type="presParOf" srcId="{9B5ADEC6-D518-4042-B41C-965444BA55EC}" destId="{B27597ED-239C-49BD-9B77-1E5B7DFF0FEB}" srcOrd="0" destOrd="0" presId="urn:microsoft.com/office/officeart/2005/8/layout/hierarchy1"/>
    <dgm:cxn modelId="{8335ABAE-F2DB-4A2A-B478-A0FC3F9265CA}" type="presParOf" srcId="{9B5ADEC6-D518-4042-B41C-965444BA55EC}" destId="{E182FA78-0D37-49A1-BE68-C0D0993C8145}" srcOrd="1" destOrd="0" presId="urn:microsoft.com/office/officeart/2005/8/layout/hierarchy1"/>
    <dgm:cxn modelId="{FCF083E5-C1AB-4E6E-BA24-6CBA89DBA2E5}" type="presParOf" srcId="{E182FA78-0D37-49A1-BE68-C0D0993C8145}" destId="{68A2E1C9-9AAA-42E1-BD71-A209D2DC577D}" srcOrd="0" destOrd="0" presId="urn:microsoft.com/office/officeart/2005/8/layout/hierarchy1"/>
    <dgm:cxn modelId="{EF744712-19B4-4434-89BF-2E181C0DFCB4}" type="presParOf" srcId="{68A2E1C9-9AAA-42E1-BD71-A209D2DC577D}" destId="{B1013748-AB54-4142-A595-9F82DABA1270}" srcOrd="0" destOrd="0" presId="urn:microsoft.com/office/officeart/2005/8/layout/hierarchy1"/>
    <dgm:cxn modelId="{EC65BCE6-72EF-477D-9C6A-547EAA8E1981}" type="presParOf" srcId="{68A2E1C9-9AAA-42E1-BD71-A209D2DC577D}" destId="{712EFF6F-910C-4E74-B9A3-4F2793587AEB}" srcOrd="1" destOrd="0" presId="urn:microsoft.com/office/officeart/2005/8/layout/hierarchy1"/>
    <dgm:cxn modelId="{3A52CBE5-78FD-4D2C-B28E-38803CC9F572}" type="presParOf" srcId="{E182FA78-0D37-49A1-BE68-C0D0993C8145}" destId="{0DE5E165-3CD9-4CD2-B405-EDE0FB2A7935}" srcOrd="1" destOrd="0" presId="urn:microsoft.com/office/officeart/2005/8/layout/hierarchy1"/>
    <dgm:cxn modelId="{8468C38C-5623-4072-A94F-08D56E81C99D}" type="presParOf" srcId="{0DE5E165-3CD9-4CD2-B405-EDE0FB2A7935}" destId="{745AB53C-9DE2-4E37-B784-9EB8E5A21560}" srcOrd="0" destOrd="0" presId="urn:microsoft.com/office/officeart/2005/8/layout/hierarchy1"/>
    <dgm:cxn modelId="{036AD6BA-A42F-4655-8892-3469E1BF1470}" type="presParOf" srcId="{0DE5E165-3CD9-4CD2-B405-EDE0FB2A7935}" destId="{C57EBDEB-177C-4C25-9526-37EEE1BA7E9F}" srcOrd="1" destOrd="0" presId="urn:microsoft.com/office/officeart/2005/8/layout/hierarchy1"/>
    <dgm:cxn modelId="{1E22B829-04B1-4CC1-98DE-781736C5CBB2}" type="presParOf" srcId="{C57EBDEB-177C-4C25-9526-37EEE1BA7E9F}" destId="{7BF2122E-62CB-4980-8923-B95B9A5B0D47}" srcOrd="0" destOrd="0" presId="urn:microsoft.com/office/officeart/2005/8/layout/hierarchy1"/>
    <dgm:cxn modelId="{FA9B420C-DFE5-4929-A760-87CC6357F456}" type="presParOf" srcId="{7BF2122E-62CB-4980-8923-B95B9A5B0D47}" destId="{018FC494-BEA7-4395-AF3D-D284CA398068}" srcOrd="0" destOrd="0" presId="urn:microsoft.com/office/officeart/2005/8/layout/hierarchy1"/>
    <dgm:cxn modelId="{25E1F72A-8A7B-4C95-B634-EB16ECD45E50}" type="presParOf" srcId="{7BF2122E-62CB-4980-8923-B95B9A5B0D47}" destId="{97815183-C817-4131-B9EE-00A484A7A728}" srcOrd="1" destOrd="0" presId="urn:microsoft.com/office/officeart/2005/8/layout/hierarchy1"/>
    <dgm:cxn modelId="{C645B49A-EB42-4477-8DA9-77BBD62EA3CD}" type="presParOf" srcId="{C57EBDEB-177C-4C25-9526-37EEE1BA7E9F}" destId="{F6AEBF9F-9313-4FEC-8236-264AC43C0CF1}" srcOrd="1" destOrd="0" presId="urn:microsoft.com/office/officeart/2005/8/layout/hierarchy1"/>
    <dgm:cxn modelId="{067EA709-C300-4BF2-BB60-3F10D5BB9D59}" type="presParOf" srcId="{0DE5E165-3CD9-4CD2-B405-EDE0FB2A7935}" destId="{72CDC02B-7740-4452-9014-4B07CA1AB819}" srcOrd="2" destOrd="0" presId="urn:microsoft.com/office/officeart/2005/8/layout/hierarchy1"/>
    <dgm:cxn modelId="{2C03CAFB-7AC1-4CC6-9B27-0FE59830860E}" type="presParOf" srcId="{0DE5E165-3CD9-4CD2-B405-EDE0FB2A7935}" destId="{53633D01-65BF-4DF5-9513-784448F600D8}" srcOrd="3" destOrd="0" presId="urn:microsoft.com/office/officeart/2005/8/layout/hierarchy1"/>
    <dgm:cxn modelId="{6A30536D-F5E6-4EEE-B797-3814DCB02327}" type="presParOf" srcId="{53633D01-65BF-4DF5-9513-784448F600D8}" destId="{20CBEB7B-1397-46B3-867C-4A82A380842B}" srcOrd="0" destOrd="0" presId="urn:microsoft.com/office/officeart/2005/8/layout/hierarchy1"/>
    <dgm:cxn modelId="{9ACDB9F6-30F3-46EA-A591-B0B8F47F470C}" type="presParOf" srcId="{20CBEB7B-1397-46B3-867C-4A82A380842B}" destId="{CF93BC5F-3710-41A3-AF8F-69B07B3F6F17}" srcOrd="0" destOrd="0" presId="urn:microsoft.com/office/officeart/2005/8/layout/hierarchy1"/>
    <dgm:cxn modelId="{6631F91C-4D2F-4420-8401-7127B56BE571}" type="presParOf" srcId="{20CBEB7B-1397-46B3-867C-4A82A380842B}" destId="{7916B391-22CC-4620-BF5E-46779563BD2C}" srcOrd="1" destOrd="0" presId="urn:microsoft.com/office/officeart/2005/8/layout/hierarchy1"/>
    <dgm:cxn modelId="{3ED2ECF1-3633-4C3B-99D5-25283AD36C39}" type="presParOf" srcId="{53633D01-65BF-4DF5-9513-784448F600D8}" destId="{45A85D53-8A35-47B6-B0F6-AABAF9D15D4F}" srcOrd="1" destOrd="0" presId="urn:microsoft.com/office/officeart/2005/8/layout/hierarchy1"/>
    <dgm:cxn modelId="{E5EDC8EE-CBB0-4A70-9448-68D0B7D6E107}" type="presParOf" srcId="{C17E318D-BBCE-468B-877A-A9197DAD9CBB}" destId="{0CA0EACF-6BF9-4CEF-8718-3A174035F502}" srcOrd="2" destOrd="0" presId="urn:microsoft.com/office/officeart/2005/8/layout/hierarchy1"/>
    <dgm:cxn modelId="{AEE8D634-6D65-4EE0-B708-0BC91B7A65C1}" type="presParOf" srcId="{C17E318D-BBCE-468B-877A-A9197DAD9CBB}" destId="{40743F1F-5359-4A7E-BD8D-4235A963B78D}" srcOrd="3" destOrd="0" presId="urn:microsoft.com/office/officeart/2005/8/layout/hierarchy1"/>
    <dgm:cxn modelId="{B07C2156-A7AD-4854-8F15-12D0935D8732}" type="presParOf" srcId="{40743F1F-5359-4A7E-BD8D-4235A963B78D}" destId="{B26F1A01-7ACD-4FB6-83F5-F87CC80C5B80}" srcOrd="0" destOrd="0" presId="urn:microsoft.com/office/officeart/2005/8/layout/hierarchy1"/>
    <dgm:cxn modelId="{EAAC4C64-A352-4440-8133-52E1AA3334F0}" type="presParOf" srcId="{B26F1A01-7ACD-4FB6-83F5-F87CC80C5B80}" destId="{4C1972F2-1703-4F36-ABC1-396A17832BED}" srcOrd="0" destOrd="0" presId="urn:microsoft.com/office/officeart/2005/8/layout/hierarchy1"/>
    <dgm:cxn modelId="{8EE5CC6D-2855-4F76-A1B7-1285E5FA36F3}" type="presParOf" srcId="{B26F1A01-7ACD-4FB6-83F5-F87CC80C5B80}" destId="{D060B9F4-D06C-4292-8AE0-87F465DE8759}" srcOrd="1" destOrd="0" presId="urn:microsoft.com/office/officeart/2005/8/layout/hierarchy1"/>
    <dgm:cxn modelId="{D7CCD8E1-462E-4404-B920-67FAD591ED81}" type="presParOf" srcId="{40743F1F-5359-4A7E-BD8D-4235A963B78D}" destId="{875F977C-53B7-4AF9-AABF-48E9CC380CDA}" srcOrd="1" destOrd="0" presId="urn:microsoft.com/office/officeart/2005/8/layout/hierarchy1"/>
    <dgm:cxn modelId="{DB8F6D16-5BA2-46FB-AEA0-915F63E96F76}" type="presParOf" srcId="{875F977C-53B7-4AF9-AABF-48E9CC380CDA}" destId="{42A2C809-3B65-47F3-89D7-9FB7962DEFA7}" srcOrd="0" destOrd="0" presId="urn:microsoft.com/office/officeart/2005/8/layout/hierarchy1"/>
    <dgm:cxn modelId="{9D87F5DD-1FB6-4CC8-A8CA-A754D95C8266}" type="presParOf" srcId="{875F977C-53B7-4AF9-AABF-48E9CC380CDA}" destId="{13D50DAD-F6E8-4EAB-BED7-3FBF80248F38}" srcOrd="1" destOrd="0" presId="urn:microsoft.com/office/officeart/2005/8/layout/hierarchy1"/>
    <dgm:cxn modelId="{50E7EE8F-B798-4DE8-AC16-E78FA42131BB}" type="presParOf" srcId="{13D50DAD-F6E8-4EAB-BED7-3FBF80248F38}" destId="{49E87398-FCE5-4210-B3A3-E2795AB9B656}" srcOrd="0" destOrd="0" presId="urn:microsoft.com/office/officeart/2005/8/layout/hierarchy1"/>
    <dgm:cxn modelId="{887CC09F-7C43-49F4-9BF3-47D78C453F28}" type="presParOf" srcId="{49E87398-FCE5-4210-B3A3-E2795AB9B656}" destId="{0EB945B7-B468-4CCA-B03E-02C8EF475776}" srcOrd="0" destOrd="0" presId="urn:microsoft.com/office/officeart/2005/8/layout/hierarchy1"/>
    <dgm:cxn modelId="{AE734AE0-7D31-4584-8EC0-07E17269E303}" type="presParOf" srcId="{49E87398-FCE5-4210-B3A3-E2795AB9B656}" destId="{65C33F9F-C696-48A2-8B76-164FC75A240C}" srcOrd="1" destOrd="0" presId="urn:microsoft.com/office/officeart/2005/8/layout/hierarchy1"/>
    <dgm:cxn modelId="{3FD58978-5FF1-4325-9B09-2D9474F36C7C}" type="presParOf" srcId="{13D50DAD-F6E8-4EAB-BED7-3FBF80248F38}" destId="{040ED07A-45D8-4812-8DE1-39865A3190BB}" srcOrd="1" destOrd="0" presId="urn:microsoft.com/office/officeart/2005/8/layout/hierarchy1"/>
    <dgm:cxn modelId="{BFC6A59A-8BB3-4260-B75D-F542406B6B55}" type="presParOf" srcId="{040ED07A-45D8-4812-8DE1-39865A3190BB}" destId="{5FBB8EDA-F56D-464F-B5AB-AA45844E626D}" srcOrd="0" destOrd="0" presId="urn:microsoft.com/office/officeart/2005/8/layout/hierarchy1"/>
    <dgm:cxn modelId="{BD9D0057-1F42-4E86-97A1-31B6FBEF17CC}" type="presParOf" srcId="{040ED07A-45D8-4812-8DE1-39865A3190BB}" destId="{C0238D03-7DEB-4979-A569-DFAC422C44B6}" srcOrd="1" destOrd="0" presId="urn:microsoft.com/office/officeart/2005/8/layout/hierarchy1"/>
    <dgm:cxn modelId="{8358B791-205A-48AC-8251-53E0CC8F9C98}" type="presParOf" srcId="{C0238D03-7DEB-4979-A569-DFAC422C44B6}" destId="{1F0DB67E-FFF6-4070-B821-B1D0DF97F115}" srcOrd="0" destOrd="0" presId="urn:microsoft.com/office/officeart/2005/8/layout/hierarchy1"/>
    <dgm:cxn modelId="{6375B35D-35F2-446E-8BF0-B94DEB736105}" type="presParOf" srcId="{1F0DB67E-FFF6-4070-B821-B1D0DF97F115}" destId="{39740353-23D5-47C0-9CE4-A2B4D8C74314}" srcOrd="0" destOrd="0" presId="urn:microsoft.com/office/officeart/2005/8/layout/hierarchy1"/>
    <dgm:cxn modelId="{AFCB0C3A-650B-494B-9003-5BF909C3FC14}" type="presParOf" srcId="{1F0DB67E-FFF6-4070-B821-B1D0DF97F115}" destId="{8CF45491-9BC5-4354-96A3-C0315BD31E80}" srcOrd="1" destOrd="0" presId="urn:microsoft.com/office/officeart/2005/8/layout/hierarchy1"/>
    <dgm:cxn modelId="{7294FB9B-E231-4D42-8A93-C7EEA2F2C1BE}" type="presParOf" srcId="{C0238D03-7DEB-4979-A569-DFAC422C44B6}" destId="{2E368174-09D2-48AB-84C7-324D241A5081}" srcOrd="1" destOrd="0" presId="urn:microsoft.com/office/officeart/2005/8/layout/hierarchy1"/>
    <dgm:cxn modelId="{18FF38F6-66B2-436A-8D62-95AF8A675DA8}" type="presParOf" srcId="{C17E318D-BBCE-468B-877A-A9197DAD9CBB}" destId="{61663782-04D5-4FF4-A490-86A757746833}" srcOrd="4" destOrd="0" presId="urn:microsoft.com/office/officeart/2005/8/layout/hierarchy1"/>
    <dgm:cxn modelId="{FCBEA1BD-B438-44A2-8102-2F78796FC930}" type="presParOf" srcId="{C17E318D-BBCE-468B-877A-A9197DAD9CBB}" destId="{2E18CEF6-32A2-4E7D-92E6-A28A5D657BB8}" srcOrd="5" destOrd="0" presId="urn:microsoft.com/office/officeart/2005/8/layout/hierarchy1"/>
    <dgm:cxn modelId="{D59C4CD2-8918-422E-89A9-AA6B27CAEFF9}" type="presParOf" srcId="{2E18CEF6-32A2-4E7D-92E6-A28A5D657BB8}" destId="{E5BCCB79-BAD0-44FC-BFF8-839BBE473845}" srcOrd="0" destOrd="0" presId="urn:microsoft.com/office/officeart/2005/8/layout/hierarchy1"/>
    <dgm:cxn modelId="{0B2F19FD-E9A9-48F6-8414-FAD567D319C0}" type="presParOf" srcId="{E5BCCB79-BAD0-44FC-BFF8-839BBE473845}" destId="{5B02AD72-F4A1-4354-991C-5E9C1D57D4FF}" srcOrd="0" destOrd="0" presId="urn:microsoft.com/office/officeart/2005/8/layout/hierarchy1"/>
    <dgm:cxn modelId="{C1870BCC-6827-49B0-B344-E63C129FBD3A}" type="presParOf" srcId="{E5BCCB79-BAD0-44FC-BFF8-839BBE473845}" destId="{4AE00FE4-66BA-45AB-991C-050A96CEBF1F}" srcOrd="1" destOrd="0" presId="urn:microsoft.com/office/officeart/2005/8/layout/hierarchy1"/>
    <dgm:cxn modelId="{F37E127B-993A-4B6E-B347-F6314AC4EB40}" type="presParOf" srcId="{2E18CEF6-32A2-4E7D-92E6-A28A5D657BB8}" destId="{F9CF2C45-74F0-4B85-A300-24ED7AE2FE4C}" srcOrd="1" destOrd="0" presId="urn:microsoft.com/office/officeart/2005/8/layout/hierarchy1"/>
    <dgm:cxn modelId="{A1CF17F0-E98F-4051-9511-3546E165533D}" type="presParOf" srcId="{F9CF2C45-74F0-4B85-A300-24ED7AE2FE4C}" destId="{BBA17F4E-DB14-49BB-88F6-91E5A3ECCADB}" srcOrd="0" destOrd="0" presId="urn:microsoft.com/office/officeart/2005/8/layout/hierarchy1"/>
    <dgm:cxn modelId="{B6DE14F7-1549-48D0-84C1-97285BFFA8E8}" type="presParOf" srcId="{F9CF2C45-74F0-4B85-A300-24ED7AE2FE4C}" destId="{61A22D5E-27F1-4D27-9702-89E6CC6EAFC0}" srcOrd="1" destOrd="0" presId="urn:microsoft.com/office/officeart/2005/8/layout/hierarchy1"/>
    <dgm:cxn modelId="{021D56D0-C1F5-4C0F-A25B-DA3DD6AD778E}" type="presParOf" srcId="{61A22D5E-27F1-4D27-9702-89E6CC6EAFC0}" destId="{81A7125E-B6C3-4D65-B994-A75334CCD789}" srcOrd="0" destOrd="0" presId="urn:microsoft.com/office/officeart/2005/8/layout/hierarchy1"/>
    <dgm:cxn modelId="{6A6BAE6B-59FD-4056-927C-2B60DCC37066}" type="presParOf" srcId="{81A7125E-B6C3-4D65-B994-A75334CCD789}" destId="{A823B686-F82D-44BE-ABE5-5A1E2CE20E52}" srcOrd="0" destOrd="0" presId="urn:microsoft.com/office/officeart/2005/8/layout/hierarchy1"/>
    <dgm:cxn modelId="{F7F5829C-BD86-4739-8251-E21EE361584E}" type="presParOf" srcId="{81A7125E-B6C3-4D65-B994-A75334CCD789}" destId="{08781F46-EB2B-4771-857D-5BB83DD73FE6}" srcOrd="1" destOrd="0" presId="urn:microsoft.com/office/officeart/2005/8/layout/hierarchy1"/>
    <dgm:cxn modelId="{145A7200-4FA1-47C9-9B8B-F23D0A0DBD1C}" type="presParOf" srcId="{61A22D5E-27F1-4D27-9702-89E6CC6EAFC0}" destId="{F25D5424-7C95-473F-B781-B373F165232D}" srcOrd="1" destOrd="0" presId="urn:microsoft.com/office/officeart/2005/8/layout/hierarchy1"/>
    <dgm:cxn modelId="{1F2E2B8B-CB85-444F-BCD6-36D1739F150C}" type="presParOf" srcId="{F25D5424-7C95-473F-B781-B373F165232D}" destId="{0525BF18-575F-4BC3-98EC-3F454665E448}" srcOrd="0" destOrd="0" presId="urn:microsoft.com/office/officeart/2005/8/layout/hierarchy1"/>
    <dgm:cxn modelId="{8AE6BFBF-D8B2-45C5-B88C-5207BBE1FEEE}" type="presParOf" srcId="{F25D5424-7C95-473F-B781-B373F165232D}" destId="{9365917F-D782-47C7-8C87-A0BFBDA18531}" srcOrd="1" destOrd="0" presId="urn:microsoft.com/office/officeart/2005/8/layout/hierarchy1"/>
    <dgm:cxn modelId="{1BBEA83A-B52F-4F65-80B7-FFA2043E0A85}" type="presParOf" srcId="{9365917F-D782-47C7-8C87-A0BFBDA18531}" destId="{6D1AF095-1DF4-4B08-8C41-A457D71E344F}" srcOrd="0" destOrd="0" presId="urn:microsoft.com/office/officeart/2005/8/layout/hierarchy1"/>
    <dgm:cxn modelId="{2BE591BA-AC06-49E4-B330-8B28AE1DA1F9}" type="presParOf" srcId="{6D1AF095-1DF4-4B08-8C41-A457D71E344F}" destId="{21853693-2891-4F20-B73D-949D89AE52B9}" srcOrd="0" destOrd="0" presId="urn:microsoft.com/office/officeart/2005/8/layout/hierarchy1"/>
    <dgm:cxn modelId="{5633289B-96D1-4BEB-AA28-FE9A7E05E849}" type="presParOf" srcId="{6D1AF095-1DF4-4B08-8C41-A457D71E344F}" destId="{B297513E-5D67-439E-87D3-415F2228A761}" srcOrd="1" destOrd="0" presId="urn:microsoft.com/office/officeart/2005/8/layout/hierarchy1"/>
    <dgm:cxn modelId="{32FF5711-AE69-41E3-9D09-27397D1EB506}" type="presParOf" srcId="{9365917F-D782-47C7-8C87-A0BFBDA18531}" destId="{519D2775-C259-4FDE-8946-4392EE207D6D}" srcOrd="1" destOrd="0" presId="urn:microsoft.com/office/officeart/2005/8/layout/hierarchy1"/>
    <dgm:cxn modelId="{FA7CB06A-34EB-47AF-B8BB-A8607CD400B9}" type="presParOf" srcId="{F25D5424-7C95-473F-B781-B373F165232D}" destId="{9E01ABA9-9595-48B7-A7F6-A3AE3D169647}" srcOrd="2" destOrd="0" presId="urn:microsoft.com/office/officeart/2005/8/layout/hierarchy1"/>
    <dgm:cxn modelId="{C7457F94-D57F-4298-8B54-7E887B2092D4}" type="presParOf" srcId="{F25D5424-7C95-473F-B781-B373F165232D}" destId="{DE5EF8EA-CC93-4958-86CA-0FB5D432E679}" srcOrd="3" destOrd="0" presId="urn:microsoft.com/office/officeart/2005/8/layout/hierarchy1"/>
    <dgm:cxn modelId="{A2962635-BB38-444E-A3BC-711BF368CAC2}" type="presParOf" srcId="{DE5EF8EA-CC93-4958-86CA-0FB5D432E679}" destId="{F5BE0E17-D416-43D9-A138-653E41349EB0}" srcOrd="0" destOrd="0" presId="urn:microsoft.com/office/officeart/2005/8/layout/hierarchy1"/>
    <dgm:cxn modelId="{239C453B-50DF-4879-BCAA-54BD7CD92D92}" type="presParOf" srcId="{F5BE0E17-D416-43D9-A138-653E41349EB0}" destId="{FCE599EC-37B6-4575-8F52-500E51D92CAC}" srcOrd="0" destOrd="0" presId="urn:microsoft.com/office/officeart/2005/8/layout/hierarchy1"/>
    <dgm:cxn modelId="{FAA8FF32-1EDE-4826-9228-D0AEFFC43913}" type="presParOf" srcId="{F5BE0E17-D416-43D9-A138-653E41349EB0}" destId="{BCA00F92-4908-4AC4-9A78-74F328ED3CC1}" srcOrd="1" destOrd="0" presId="urn:microsoft.com/office/officeart/2005/8/layout/hierarchy1"/>
    <dgm:cxn modelId="{575065D2-8DA0-4F95-BCF8-B8C90FD1615E}" type="presParOf" srcId="{DE5EF8EA-CC93-4958-86CA-0FB5D432E679}" destId="{1AF8A5A9-EECF-481F-AC44-7042065DA1F3}" srcOrd="1" destOrd="0" presId="urn:microsoft.com/office/officeart/2005/8/layout/hierarchy1"/>
    <dgm:cxn modelId="{C307E4E3-C488-42E4-B962-65109F731687}" type="presParOf" srcId="{F25D5424-7C95-473F-B781-B373F165232D}" destId="{1A5B4C21-DA67-4B71-8954-BBD30965CDB5}" srcOrd="4" destOrd="0" presId="urn:microsoft.com/office/officeart/2005/8/layout/hierarchy1"/>
    <dgm:cxn modelId="{C161FCF5-B6DB-42E8-B89D-434D1A792B9C}" type="presParOf" srcId="{F25D5424-7C95-473F-B781-B373F165232D}" destId="{023831A4-6707-4945-A772-24DD04A7C883}" srcOrd="5" destOrd="0" presId="urn:microsoft.com/office/officeart/2005/8/layout/hierarchy1"/>
    <dgm:cxn modelId="{59BAAE6B-690C-424B-B0B7-380B900331F5}" type="presParOf" srcId="{023831A4-6707-4945-A772-24DD04A7C883}" destId="{B23EC844-87BB-4DED-AA68-5235523434B6}" srcOrd="0" destOrd="0" presId="urn:microsoft.com/office/officeart/2005/8/layout/hierarchy1"/>
    <dgm:cxn modelId="{8804D1FC-1178-4F4E-AAC9-7A58A5C5160A}" type="presParOf" srcId="{B23EC844-87BB-4DED-AA68-5235523434B6}" destId="{FF3811F3-1FAD-46B8-A0EC-691C0F83949E}" srcOrd="0" destOrd="0" presId="urn:microsoft.com/office/officeart/2005/8/layout/hierarchy1"/>
    <dgm:cxn modelId="{9B3CBBE4-24FB-4A93-B400-0B5C047F290C}" type="presParOf" srcId="{B23EC844-87BB-4DED-AA68-5235523434B6}" destId="{6918148A-ACE1-4CFB-8AF7-E3644EC8A83A}" srcOrd="1" destOrd="0" presId="urn:microsoft.com/office/officeart/2005/8/layout/hierarchy1"/>
    <dgm:cxn modelId="{495DA7C9-4CDB-42D3-9144-CBA898B7FF08}" type="presParOf" srcId="{023831A4-6707-4945-A772-24DD04A7C883}" destId="{62D0D1E1-7C8D-48B9-A919-973D33301B79}" srcOrd="1" destOrd="0" presId="urn:microsoft.com/office/officeart/2005/8/layout/hierarchy1"/>
    <dgm:cxn modelId="{960574C0-4F48-477A-99ED-118313F682DE}" type="presParOf" srcId="{C17E318D-BBCE-468B-877A-A9197DAD9CBB}" destId="{6AC520AA-6C64-4B20-ACC1-D8C5290C126E}" srcOrd="6" destOrd="0" presId="urn:microsoft.com/office/officeart/2005/8/layout/hierarchy1"/>
    <dgm:cxn modelId="{811CD0B3-D01C-4724-9C02-EAFC58BDB843}" type="presParOf" srcId="{C17E318D-BBCE-468B-877A-A9197DAD9CBB}" destId="{40C33AC4-213B-41BD-BA7C-6B1BBAC39024}" srcOrd="7" destOrd="0" presId="urn:microsoft.com/office/officeart/2005/8/layout/hierarchy1"/>
    <dgm:cxn modelId="{5706653D-D769-40FD-9D86-422E9D604D50}" type="presParOf" srcId="{40C33AC4-213B-41BD-BA7C-6B1BBAC39024}" destId="{64A10B50-562D-4ED0-8F8C-DE8AA059E8CF}" srcOrd="0" destOrd="0" presId="urn:microsoft.com/office/officeart/2005/8/layout/hierarchy1"/>
    <dgm:cxn modelId="{9752E462-0D50-4823-9E79-C8C32C1F0EF9}" type="presParOf" srcId="{64A10B50-562D-4ED0-8F8C-DE8AA059E8CF}" destId="{DCEC612B-33EE-41E3-BD0F-07D6DF37559E}" srcOrd="0" destOrd="0" presId="urn:microsoft.com/office/officeart/2005/8/layout/hierarchy1"/>
    <dgm:cxn modelId="{027555B6-A95B-46EB-BFB4-FCFB4AD57EEE}" type="presParOf" srcId="{64A10B50-562D-4ED0-8F8C-DE8AA059E8CF}" destId="{C9AE61EA-1999-4CBD-ABEF-8930249315BC}" srcOrd="1" destOrd="0" presId="urn:microsoft.com/office/officeart/2005/8/layout/hierarchy1"/>
    <dgm:cxn modelId="{3F634BE0-8F59-4250-A667-0D4A9047829B}" type="presParOf" srcId="{40C33AC4-213B-41BD-BA7C-6B1BBAC39024}" destId="{B6FC5801-881D-433E-9B8F-1FE94180B03E}" srcOrd="1" destOrd="0" presId="urn:microsoft.com/office/officeart/2005/8/layout/hierarchy1"/>
    <dgm:cxn modelId="{51354E9E-0D94-4FAF-83F7-BB6D26F35DDE}" type="presParOf" srcId="{B6FC5801-881D-433E-9B8F-1FE94180B03E}" destId="{7BC94F9C-D8BE-4A06-BCCC-1325B264EB93}" srcOrd="0" destOrd="0" presId="urn:microsoft.com/office/officeart/2005/8/layout/hierarchy1"/>
    <dgm:cxn modelId="{72086F2B-0546-4B09-8E03-E3914179E9BA}" type="presParOf" srcId="{B6FC5801-881D-433E-9B8F-1FE94180B03E}" destId="{E1B2F86F-4AFB-400E-8048-87E37A5DFC32}" srcOrd="1" destOrd="0" presId="urn:microsoft.com/office/officeart/2005/8/layout/hierarchy1"/>
    <dgm:cxn modelId="{679E324E-C070-48E4-B318-FFC401F1E27D}" type="presParOf" srcId="{E1B2F86F-4AFB-400E-8048-87E37A5DFC32}" destId="{48B5BB4B-C1E4-4635-B25A-437AD8DD45A6}" srcOrd="0" destOrd="0" presId="urn:microsoft.com/office/officeart/2005/8/layout/hierarchy1"/>
    <dgm:cxn modelId="{EF55418E-18C7-463C-AFBF-B5209A72F6C7}" type="presParOf" srcId="{48B5BB4B-C1E4-4635-B25A-437AD8DD45A6}" destId="{F2C04D51-65B9-469D-B56F-F30E062655CC}" srcOrd="0" destOrd="0" presId="urn:microsoft.com/office/officeart/2005/8/layout/hierarchy1"/>
    <dgm:cxn modelId="{7C97C848-AAD7-4AC2-B941-7EFCD615B33D}" type="presParOf" srcId="{48B5BB4B-C1E4-4635-B25A-437AD8DD45A6}" destId="{D11CDEF0-07B9-43C3-A9AD-13C7590EF5EC}" srcOrd="1" destOrd="0" presId="urn:microsoft.com/office/officeart/2005/8/layout/hierarchy1"/>
    <dgm:cxn modelId="{72C862F9-E18A-4A1B-8874-EEA6E661D594}" type="presParOf" srcId="{E1B2F86F-4AFB-400E-8048-87E37A5DFC32}" destId="{9AE5297B-4215-4A8F-91EA-B954D1312B35}" srcOrd="1" destOrd="0" presId="urn:microsoft.com/office/officeart/2005/8/layout/hierarchy1"/>
    <dgm:cxn modelId="{4C9BCC2F-7995-489E-8047-483505A8A1A3}" type="presParOf" srcId="{9AE5297B-4215-4A8F-91EA-B954D1312B35}" destId="{ED78CF5A-5177-4E37-9112-B8AC608E3582}" srcOrd="0" destOrd="0" presId="urn:microsoft.com/office/officeart/2005/8/layout/hierarchy1"/>
    <dgm:cxn modelId="{041D423A-C585-4192-A089-E498E1999485}" type="presParOf" srcId="{9AE5297B-4215-4A8F-91EA-B954D1312B35}" destId="{DF302DA6-0AF7-4493-BD62-089962021462}" srcOrd="1" destOrd="0" presId="urn:microsoft.com/office/officeart/2005/8/layout/hierarchy1"/>
    <dgm:cxn modelId="{6DBB10D4-286A-4C7A-8B58-B8D703A7A1BB}" type="presParOf" srcId="{DF302DA6-0AF7-4493-BD62-089962021462}" destId="{744CAD3B-78EC-459E-9CA9-EA4487FA7593}" srcOrd="0" destOrd="0" presId="urn:microsoft.com/office/officeart/2005/8/layout/hierarchy1"/>
    <dgm:cxn modelId="{ECA85914-0558-409B-B6AD-3287B3A510D9}" type="presParOf" srcId="{744CAD3B-78EC-459E-9CA9-EA4487FA7593}" destId="{FA294004-FA28-45A0-9210-44BCEE36AA65}" srcOrd="0" destOrd="0" presId="urn:microsoft.com/office/officeart/2005/8/layout/hierarchy1"/>
    <dgm:cxn modelId="{5C8DF0E5-36F8-4968-B18F-56D2E46F2560}" type="presParOf" srcId="{744CAD3B-78EC-459E-9CA9-EA4487FA7593}" destId="{33C1BCFA-D8FD-4B2A-B11E-645B94D9B8AA}" srcOrd="1" destOrd="0" presId="urn:microsoft.com/office/officeart/2005/8/layout/hierarchy1"/>
    <dgm:cxn modelId="{C708178C-5FA4-453B-9E70-A541A1064189}" type="presParOf" srcId="{DF302DA6-0AF7-4493-BD62-089962021462}" destId="{A02F2A54-5C62-491A-91AB-3354D4A1DBB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F6E965-54C3-4442-A7E1-EF475467BE0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0C4A5DB4-CBDC-4758-935D-ADE123D69DF4}">
      <dgm:prSet phldrT="[Texto]" custT="1"/>
      <dgm:spPr>
        <a:solidFill>
          <a:srgbClr val="B9EDFF">
            <a:alpha val="90000"/>
          </a:srgbClr>
        </a:solidFill>
      </dgm:spPr>
      <dgm:t>
        <a:bodyPr/>
        <a:lstStyle/>
        <a:p>
          <a:r>
            <a:rPr lang="es-AR" sz="2800" b="1" i="1" cap="none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CLASIFICACIÓN DE INECUACIONES</a:t>
          </a:r>
          <a:endParaRPr lang="es-AR" sz="2800" dirty="0"/>
        </a:p>
      </dgm:t>
    </dgm:pt>
    <dgm:pt modelId="{5927456C-A46C-4D01-8219-0824BB71505B}" type="parTrans" cxnId="{9D1D3201-8CC9-4A40-812C-FD98C34A627B}">
      <dgm:prSet/>
      <dgm:spPr/>
      <dgm:t>
        <a:bodyPr/>
        <a:lstStyle/>
        <a:p>
          <a:endParaRPr lang="es-AR"/>
        </a:p>
      </dgm:t>
    </dgm:pt>
    <dgm:pt modelId="{6B3288B4-514B-4BDC-B0B3-D3484A922451}" type="sibTrans" cxnId="{9D1D3201-8CC9-4A40-812C-FD98C34A627B}">
      <dgm:prSet/>
      <dgm:spPr/>
      <dgm:t>
        <a:bodyPr/>
        <a:lstStyle/>
        <a:p>
          <a:endParaRPr lang="es-AR"/>
        </a:p>
      </dgm:t>
    </dgm:pt>
    <dgm:pt modelId="{25965766-A05D-4BA2-A315-EB885083215A}">
      <dgm:prSet phldrT="[Texto]" custT="1"/>
      <dgm:spPr/>
      <dgm:t>
        <a:bodyPr/>
        <a:lstStyle/>
        <a:p>
          <a:r>
            <a:rPr lang="es-AR" sz="1800" b="1" dirty="0" smtClean="0"/>
            <a:t>LINEALES</a:t>
          </a:r>
          <a:endParaRPr lang="es-AR" sz="18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5DCFE2D-6007-4BCE-A9F5-1FCC10A172A4}" type="parTrans" cxnId="{5F1488A6-64EB-4C62-B9BD-EB8A557F4049}">
      <dgm:prSet/>
      <dgm:spPr/>
      <dgm:t>
        <a:bodyPr/>
        <a:lstStyle/>
        <a:p>
          <a:endParaRPr lang="es-AR"/>
        </a:p>
      </dgm:t>
    </dgm:pt>
    <dgm:pt modelId="{52448737-87D0-485C-991A-987EFF088349}" type="sibTrans" cxnId="{5F1488A6-64EB-4C62-B9BD-EB8A557F4049}">
      <dgm:prSet/>
      <dgm:spPr/>
      <dgm:t>
        <a:bodyPr/>
        <a:lstStyle/>
        <a:p>
          <a:endParaRPr lang="es-AR"/>
        </a:p>
      </dgm:t>
    </dgm:pt>
    <dgm:pt modelId="{98610FA2-4BEB-488C-A632-D85AD16F1E99}">
      <dgm:prSet phldrT="[Texto]" custT="1"/>
      <dgm:spPr/>
      <dgm:t>
        <a:bodyPr/>
        <a:lstStyle/>
        <a:p>
          <a:endParaRPr lang="es-AR" sz="1400" dirty="0"/>
        </a:p>
      </dgm:t>
    </dgm:pt>
    <dgm:pt modelId="{3FB495FE-9917-481B-9C12-4D8972C63A77}" type="parTrans" cxnId="{01EFFA0A-ABA5-49CA-BA75-E36EA94A1CA2}">
      <dgm:prSet/>
      <dgm:spPr/>
      <dgm:t>
        <a:bodyPr/>
        <a:lstStyle/>
        <a:p>
          <a:endParaRPr lang="es-AR"/>
        </a:p>
      </dgm:t>
    </dgm:pt>
    <dgm:pt modelId="{62742A85-0BDC-421A-BF71-7232060CD2E4}" type="sibTrans" cxnId="{01EFFA0A-ABA5-49CA-BA75-E36EA94A1CA2}">
      <dgm:prSet/>
      <dgm:spPr/>
      <dgm:t>
        <a:bodyPr/>
        <a:lstStyle/>
        <a:p>
          <a:endParaRPr lang="es-AR"/>
        </a:p>
      </dgm:t>
    </dgm:pt>
    <dgm:pt modelId="{1C4381D8-435C-4128-80F4-691EEE05C5DE}">
      <dgm:prSet phldrT="[Texto]" custT="1"/>
      <dgm:spPr/>
      <dgm:t>
        <a:bodyPr/>
        <a:lstStyle/>
        <a:p>
          <a:r>
            <a:rPr lang="es-AR" sz="1800" b="1" dirty="0" smtClean="0"/>
            <a:t>CON MÓDULO </a:t>
          </a:r>
          <a:endParaRPr lang="es-AR" sz="18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D56E94F-D6D7-4C69-9EF0-782928083DAF}" type="parTrans" cxnId="{B149C392-9B4F-4348-B20F-E434FE5BB987}">
      <dgm:prSet/>
      <dgm:spPr/>
      <dgm:t>
        <a:bodyPr/>
        <a:lstStyle/>
        <a:p>
          <a:endParaRPr lang="es-AR"/>
        </a:p>
      </dgm:t>
    </dgm:pt>
    <dgm:pt modelId="{3304D533-44E7-4F6F-A7EA-47B862DA7DCB}" type="sibTrans" cxnId="{B149C392-9B4F-4348-B20F-E434FE5BB987}">
      <dgm:prSet/>
      <dgm:spPr/>
      <dgm:t>
        <a:bodyPr/>
        <a:lstStyle/>
        <a:p>
          <a:endParaRPr lang="es-AR"/>
        </a:p>
      </dgm:t>
    </dgm:pt>
    <dgm:pt modelId="{C5446396-077B-467E-9B81-67EF5B401F95}">
      <dgm:prSet phldrT="[Texto]" custT="1"/>
      <dgm:spPr/>
      <dgm:t>
        <a:bodyPr/>
        <a:lstStyle/>
        <a:p>
          <a:endParaRPr lang="es-AR" sz="1400" dirty="0" smtClean="0"/>
        </a:p>
      </dgm:t>
    </dgm:pt>
    <dgm:pt modelId="{BB611766-8551-4A83-B0AC-B9C86D8AFB76}" type="parTrans" cxnId="{1184298A-AF1C-482D-AF08-8144502B5BC5}">
      <dgm:prSet/>
      <dgm:spPr/>
      <dgm:t>
        <a:bodyPr/>
        <a:lstStyle/>
        <a:p>
          <a:endParaRPr lang="es-AR"/>
        </a:p>
      </dgm:t>
    </dgm:pt>
    <dgm:pt modelId="{8B89B7ED-5F28-4353-94D5-CD78F57365F1}" type="sibTrans" cxnId="{1184298A-AF1C-482D-AF08-8144502B5BC5}">
      <dgm:prSet/>
      <dgm:spPr/>
      <dgm:t>
        <a:bodyPr/>
        <a:lstStyle/>
        <a:p>
          <a:endParaRPr lang="es-AR"/>
        </a:p>
      </dgm:t>
    </dgm:pt>
    <dgm:pt modelId="{36C86B83-781B-45BE-88E5-3D5A792724FA}">
      <dgm:prSet phldrT="[Texto]" custT="1"/>
      <dgm:spPr/>
      <dgm:t>
        <a:bodyPr/>
        <a:lstStyle/>
        <a:p>
          <a:r>
            <a:rPr lang="es-AR" sz="1800" b="1" dirty="0" smtClean="0"/>
            <a:t>CUADRÁTICA</a:t>
          </a:r>
          <a:r>
            <a:rPr lang="es-AR" sz="1800" dirty="0" smtClean="0"/>
            <a:t> </a:t>
          </a:r>
          <a:endParaRPr lang="es-AR" sz="1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4EA28CC-56C9-4E2A-88B7-74787BE2D487}" type="parTrans" cxnId="{52A9A6AE-2B74-4326-B605-32318FD76B40}">
      <dgm:prSet/>
      <dgm:spPr/>
      <dgm:t>
        <a:bodyPr/>
        <a:lstStyle/>
        <a:p>
          <a:endParaRPr lang="es-AR"/>
        </a:p>
      </dgm:t>
    </dgm:pt>
    <dgm:pt modelId="{96089EE2-B923-4E3A-9470-788488F89959}" type="sibTrans" cxnId="{52A9A6AE-2B74-4326-B605-32318FD76B40}">
      <dgm:prSet/>
      <dgm:spPr/>
      <dgm:t>
        <a:bodyPr/>
        <a:lstStyle/>
        <a:p>
          <a:endParaRPr lang="es-AR"/>
        </a:p>
      </dgm:t>
    </dgm:pt>
    <dgm:pt modelId="{8200B8BE-40C8-4F66-B389-35D04AFA2CD0}">
      <dgm:prSet phldrT="[Texto]" custT="1"/>
      <dgm:spPr/>
      <dgm:t>
        <a:bodyPr/>
        <a:lstStyle/>
        <a:p>
          <a:r>
            <a:rPr lang="es-AR" sz="1800" b="1" dirty="0" smtClean="0"/>
            <a:t>RACIONAL</a:t>
          </a:r>
          <a:endParaRPr lang="es-AR" sz="18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0C578C0A-0F9A-4E52-BD25-2DE6B87A1AA2}" type="parTrans" cxnId="{76021F3A-1438-4A74-B4F1-DC4083DFEE6B}">
      <dgm:prSet/>
      <dgm:spPr/>
      <dgm:t>
        <a:bodyPr/>
        <a:lstStyle/>
        <a:p>
          <a:endParaRPr lang="es-AR"/>
        </a:p>
      </dgm:t>
    </dgm:pt>
    <dgm:pt modelId="{10F85177-EC0C-4131-9401-5216AFC9ACC1}" type="sibTrans" cxnId="{76021F3A-1438-4A74-B4F1-DC4083DFEE6B}">
      <dgm:prSet/>
      <dgm:spPr/>
      <dgm:t>
        <a:bodyPr/>
        <a:lstStyle/>
        <a:p>
          <a:endParaRPr lang="es-AR"/>
        </a:p>
      </dgm:t>
    </dgm:pt>
    <dgm:pt modelId="{0832F933-9404-4356-9931-59DA0503D6E2}">
      <dgm:prSet phldrT="[Texto]" custT="1"/>
      <dgm:spPr/>
      <dgm:t>
        <a:bodyPr/>
        <a:lstStyle/>
        <a:p>
          <a:endParaRPr lang="es-AR" sz="1400" dirty="0" smtClean="0"/>
        </a:p>
      </dgm:t>
    </dgm:pt>
    <dgm:pt modelId="{167EF44A-8700-4B99-8C84-3838886DD256}" type="parTrans" cxnId="{907A812A-F7DB-4AE3-A3C6-B5A257690266}">
      <dgm:prSet/>
      <dgm:spPr/>
      <dgm:t>
        <a:bodyPr/>
        <a:lstStyle/>
        <a:p>
          <a:endParaRPr lang="es-AR"/>
        </a:p>
      </dgm:t>
    </dgm:pt>
    <dgm:pt modelId="{95192A04-406D-42F7-A0CC-DC8A7DFEC898}" type="sibTrans" cxnId="{907A812A-F7DB-4AE3-A3C6-B5A257690266}">
      <dgm:prSet/>
      <dgm:spPr/>
      <dgm:t>
        <a:bodyPr/>
        <a:lstStyle/>
        <a:p>
          <a:endParaRPr lang="es-AR"/>
        </a:p>
      </dgm:t>
    </dgm:pt>
    <dgm:pt modelId="{72FE4657-1603-4C0F-82B5-64E551940AE8}">
      <dgm:prSet phldrT="[Texto]" custT="1"/>
      <dgm:spPr/>
      <dgm:t>
        <a:bodyPr/>
        <a:lstStyle/>
        <a:p>
          <a:endParaRPr lang="es-AR" sz="1400" dirty="0"/>
        </a:p>
      </dgm:t>
    </dgm:pt>
    <dgm:pt modelId="{B372C4CF-F1A3-4A4F-8DDA-6EB17BA3E328}" type="parTrans" cxnId="{CD8BF801-9C0E-4DE7-8316-81081A960BB2}">
      <dgm:prSet/>
      <dgm:spPr/>
      <dgm:t>
        <a:bodyPr/>
        <a:lstStyle/>
        <a:p>
          <a:endParaRPr lang="es-AR"/>
        </a:p>
      </dgm:t>
    </dgm:pt>
    <dgm:pt modelId="{FC1B9606-EEA5-4DDC-8D95-174387CBC6A6}" type="sibTrans" cxnId="{CD8BF801-9C0E-4DE7-8316-81081A960BB2}">
      <dgm:prSet/>
      <dgm:spPr/>
      <dgm:t>
        <a:bodyPr/>
        <a:lstStyle/>
        <a:p>
          <a:endParaRPr lang="es-AR"/>
        </a:p>
      </dgm:t>
    </dgm:pt>
    <dgm:pt modelId="{12ED4630-3347-47FF-8BE5-63B5B24155EA}">
      <dgm:prSet phldrT="[Texto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s-AR">
              <a:noFill/>
            </a:rPr>
            <a:t> </a:t>
          </a:r>
        </a:p>
      </dgm:t>
    </dgm:pt>
    <dgm:pt modelId="{6B8B0933-F11F-4877-AC32-DC0721A8EB64}" type="parTrans" cxnId="{DC9D4470-27D8-468C-BEF5-F282EBCB95F0}">
      <dgm:prSet/>
      <dgm:spPr/>
      <dgm:t>
        <a:bodyPr/>
        <a:lstStyle/>
        <a:p>
          <a:endParaRPr lang="es-AR"/>
        </a:p>
      </dgm:t>
    </dgm:pt>
    <dgm:pt modelId="{64F80B55-7B43-4DEE-82EE-105769EC07F2}" type="sibTrans" cxnId="{DC9D4470-27D8-468C-BEF5-F282EBCB95F0}">
      <dgm:prSet/>
      <dgm:spPr/>
      <dgm:t>
        <a:bodyPr/>
        <a:lstStyle/>
        <a:p>
          <a:endParaRPr lang="es-AR"/>
        </a:p>
      </dgm:t>
    </dgm:pt>
    <dgm:pt modelId="{E597F8FA-7AC3-422D-B264-9D86F237CF28}">
      <dgm:prSet phldrT="[Texto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s-AR">
              <a:noFill/>
            </a:rPr>
            <a:t> </a:t>
          </a:r>
        </a:p>
      </dgm:t>
    </dgm:pt>
    <dgm:pt modelId="{9B8EA777-5CD0-4209-9376-820C34980B8D}" type="parTrans" cxnId="{5A91BB09-B6A4-4EAD-AA50-E2B53F5E026A}">
      <dgm:prSet/>
      <dgm:spPr/>
      <dgm:t>
        <a:bodyPr/>
        <a:lstStyle/>
        <a:p>
          <a:endParaRPr lang="es-AR"/>
        </a:p>
      </dgm:t>
    </dgm:pt>
    <dgm:pt modelId="{3A39EC8E-5338-4D29-BDFF-30ACDDF2F547}" type="sibTrans" cxnId="{5A91BB09-B6A4-4EAD-AA50-E2B53F5E026A}">
      <dgm:prSet/>
      <dgm:spPr/>
      <dgm:t>
        <a:bodyPr/>
        <a:lstStyle/>
        <a:p>
          <a:endParaRPr lang="es-AR"/>
        </a:p>
      </dgm:t>
    </dgm:pt>
    <dgm:pt modelId="{9A30517C-7E44-497F-B1CE-453EA7020DC0}">
      <dgm:prSet phldrT="[Texto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s-AR">
              <a:noFill/>
            </a:rPr>
            <a:t> </a:t>
          </a:r>
        </a:p>
      </dgm:t>
    </dgm:pt>
    <dgm:pt modelId="{744B8F9E-1F42-435C-9C14-48BD2840A7D8}" type="parTrans" cxnId="{94E7A668-B20F-4380-8A8D-05CC221968D9}">
      <dgm:prSet/>
      <dgm:spPr/>
      <dgm:t>
        <a:bodyPr/>
        <a:lstStyle/>
        <a:p>
          <a:endParaRPr lang="es-AR"/>
        </a:p>
      </dgm:t>
    </dgm:pt>
    <dgm:pt modelId="{94FA4D7C-4A2F-4C58-B991-460FEA3F0C1B}" type="sibTrans" cxnId="{94E7A668-B20F-4380-8A8D-05CC221968D9}">
      <dgm:prSet/>
      <dgm:spPr/>
      <dgm:t>
        <a:bodyPr/>
        <a:lstStyle/>
        <a:p>
          <a:endParaRPr lang="es-AR"/>
        </a:p>
      </dgm:t>
    </dgm:pt>
    <dgm:pt modelId="{8C51EC0E-0910-4036-A9CB-FFFC5C7B19FA}">
      <dgm:prSet phldrT="[Texto]"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es-AR">
              <a:noFill/>
            </a:rPr>
            <a:t> </a:t>
          </a:r>
        </a:p>
      </dgm:t>
    </dgm:pt>
    <dgm:pt modelId="{4AB56030-9CF9-40E0-BDFD-9F5CCD959118}" type="parTrans" cxnId="{AE5A406D-D2BA-4C61-885D-1B6A5438139C}">
      <dgm:prSet/>
      <dgm:spPr/>
      <dgm:t>
        <a:bodyPr/>
        <a:lstStyle/>
        <a:p>
          <a:endParaRPr lang="es-AR"/>
        </a:p>
      </dgm:t>
    </dgm:pt>
    <dgm:pt modelId="{42691F76-2EA3-4C27-B78A-AA41DBF3270B}" type="sibTrans" cxnId="{AE5A406D-D2BA-4C61-885D-1B6A5438139C}">
      <dgm:prSet/>
      <dgm:spPr/>
      <dgm:t>
        <a:bodyPr/>
        <a:lstStyle/>
        <a:p>
          <a:endParaRPr lang="es-AR"/>
        </a:p>
      </dgm:t>
    </dgm:pt>
    <dgm:pt modelId="{F38829C9-95F9-4B0C-8308-988F1A681335}">
      <dgm:prSet phldrT="[Texto]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es-AR">
              <a:noFill/>
            </a:rPr>
            <a:t> </a:t>
          </a:r>
        </a:p>
      </dgm:t>
    </dgm:pt>
    <dgm:pt modelId="{21CF6F10-3080-4322-A750-F1C2D5F81E3C}" type="parTrans" cxnId="{970243A0-677D-4618-9007-EB0C681AFAFE}">
      <dgm:prSet/>
      <dgm:spPr/>
      <dgm:t>
        <a:bodyPr/>
        <a:lstStyle/>
        <a:p>
          <a:endParaRPr lang="es-AR"/>
        </a:p>
      </dgm:t>
    </dgm:pt>
    <dgm:pt modelId="{5B8E26B0-792F-4377-9D82-BB2890F1F25F}" type="sibTrans" cxnId="{970243A0-677D-4618-9007-EB0C681AFAFE}">
      <dgm:prSet/>
      <dgm:spPr/>
      <dgm:t>
        <a:bodyPr/>
        <a:lstStyle/>
        <a:p>
          <a:endParaRPr lang="es-AR"/>
        </a:p>
      </dgm:t>
    </dgm:pt>
    <dgm:pt modelId="{173F5636-A8A5-4F18-83D2-3C84B5A1363C}">
      <dgm:prSet phldrT="[Texto]" custT="1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r>
            <a:rPr lang="es-AR">
              <a:noFill/>
            </a:rPr>
            <a:t> </a:t>
          </a:r>
        </a:p>
      </dgm:t>
    </dgm:pt>
    <dgm:pt modelId="{170CE3EF-4D8A-4DDD-90E1-C5C400DEE592}" type="parTrans" cxnId="{F2CC651D-2A37-4981-9159-7E3C64B4DE57}">
      <dgm:prSet/>
      <dgm:spPr/>
      <dgm:t>
        <a:bodyPr/>
        <a:lstStyle/>
        <a:p>
          <a:endParaRPr lang="es-AR"/>
        </a:p>
      </dgm:t>
    </dgm:pt>
    <dgm:pt modelId="{EC192A11-0BCC-42B7-844D-D5BC79869E6E}" type="sibTrans" cxnId="{F2CC651D-2A37-4981-9159-7E3C64B4DE57}">
      <dgm:prSet/>
      <dgm:spPr/>
      <dgm:t>
        <a:bodyPr/>
        <a:lstStyle/>
        <a:p>
          <a:endParaRPr lang="es-AR"/>
        </a:p>
      </dgm:t>
    </dgm:pt>
    <dgm:pt modelId="{FA020751-910C-4771-B5B8-010836DEDEA5}">
      <dgm:prSet phldrT="[Texto]" custT="1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r>
            <a:rPr lang="es-AR">
              <a:noFill/>
            </a:rPr>
            <a:t> </a:t>
          </a:r>
        </a:p>
      </dgm:t>
    </dgm:pt>
    <dgm:pt modelId="{517C26DC-0F68-4F5A-A688-027A3A5CA6C1}" type="parTrans" cxnId="{35CC3173-0CFB-49AD-B304-DD1FA5B335D3}">
      <dgm:prSet/>
      <dgm:spPr/>
      <dgm:t>
        <a:bodyPr/>
        <a:lstStyle/>
        <a:p>
          <a:endParaRPr lang="es-AR"/>
        </a:p>
      </dgm:t>
    </dgm:pt>
    <dgm:pt modelId="{CF706515-E88F-41D2-8EEE-9B20518B72D6}" type="sibTrans" cxnId="{35CC3173-0CFB-49AD-B304-DD1FA5B335D3}">
      <dgm:prSet/>
      <dgm:spPr/>
      <dgm:t>
        <a:bodyPr/>
        <a:lstStyle/>
        <a:p>
          <a:endParaRPr lang="es-AR"/>
        </a:p>
      </dgm:t>
    </dgm:pt>
    <dgm:pt modelId="{06E83022-C01B-43DD-9479-1264B2B7D168}" type="pres">
      <dgm:prSet presAssocID="{6FF6E965-54C3-4442-A7E1-EF475467BE0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01853411-9158-4ACC-A62F-66CD9220C70B}" type="pres">
      <dgm:prSet presAssocID="{0C4A5DB4-CBDC-4758-935D-ADE123D69DF4}" presName="hierRoot1" presStyleCnt="0"/>
      <dgm:spPr/>
      <dgm:t>
        <a:bodyPr/>
        <a:lstStyle/>
        <a:p>
          <a:endParaRPr lang="es-AR"/>
        </a:p>
      </dgm:t>
    </dgm:pt>
    <dgm:pt modelId="{D2FF9302-E3B6-4E03-BA79-6411624FAD18}" type="pres">
      <dgm:prSet presAssocID="{0C4A5DB4-CBDC-4758-935D-ADE123D69DF4}" presName="composite" presStyleCnt="0"/>
      <dgm:spPr/>
      <dgm:t>
        <a:bodyPr/>
        <a:lstStyle/>
        <a:p>
          <a:endParaRPr lang="es-AR"/>
        </a:p>
      </dgm:t>
    </dgm:pt>
    <dgm:pt modelId="{208901EB-E919-4F2D-9772-03FB2844F673}" type="pres">
      <dgm:prSet presAssocID="{0C4A5DB4-CBDC-4758-935D-ADE123D69DF4}" presName="background" presStyleLbl="node0" presStyleIdx="0" presStyleCnt="1"/>
      <dgm:spPr>
        <a:solidFill>
          <a:srgbClr val="0070C0"/>
        </a:solidFill>
      </dgm:spPr>
      <dgm:t>
        <a:bodyPr/>
        <a:lstStyle/>
        <a:p>
          <a:endParaRPr lang="es-AR"/>
        </a:p>
      </dgm:t>
    </dgm:pt>
    <dgm:pt modelId="{63F8A730-D03C-4056-9713-C53D05938617}" type="pres">
      <dgm:prSet presAssocID="{0C4A5DB4-CBDC-4758-935D-ADE123D69DF4}" presName="text" presStyleLbl="fgAcc0" presStyleIdx="0" presStyleCnt="1" custScaleX="837979" custScaleY="167138" custLinFactY="-13240" custLinFactNeighborX="8754" custLinFactNeighborY="-100000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C17E318D-BBCE-468B-877A-A9197DAD9CBB}" type="pres">
      <dgm:prSet presAssocID="{0C4A5DB4-CBDC-4758-935D-ADE123D69DF4}" presName="hierChild2" presStyleCnt="0"/>
      <dgm:spPr/>
      <dgm:t>
        <a:bodyPr/>
        <a:lstStyle/>
        <a:p>
          <a:endParaRPr lang="es-AR"/>
        </a:p>
      </dgm:t>
    </dgm:pt>
    <dgm:pt modelId="{FDC56E69-853E-4A46-8111-4E680369CF17}" type="pres">
      <dgm:prSet presAssocID="{E5DCFE2D-6007-4BCE-A9F5-1FCC10A172A4}" presName="Name10" presStyleLbl="parChTrans1D2" presStyleIdx="0" presStyleCnt="4"/>
      <dgm:spPr/>
      <dgm:t>
        <a:bodyPr/>
        <a:lstStyle/>
        <a:p>
          <a:endParaRPr lang="es-AR"/>
        </a:p>
      </dgm:t>
    </dgm:pt>
    <dgm:pt modelId="{5A46D94B-76D0-49E9-9919-013FE4CB14A5}" type="pres">
      <dgm:prSet presAssocID="{25965766-A05D-4BA2-A315-EB885083215A}" presName="hierRoot2" presStyleCnt="0"/>
      <dgm:spPr/>
      <dgm:t>
        <a:bodyPr/>
        <a:lstStyle/>
        <a:p>
          <a:endParaRPr lang="es-AR"/>
        </a:p>
      </dgm:t>
    </dgm:pt>
    <dgm:pt modelId="{78D8BA58-947E-4CDC-85F1-0E4489D2BB57}" type="pres">
      <dgm:prSet presAssocID="{25965766-A05D-4BA2-A315-EB885083215A}" presName="composite2" presStyleCnt="0"/>
      <dgm:spPr/>
      <dgm:t>
        <a:bodyPr/>
        <a:lstStyle/>
        <a:p>
          <a:endParaRPr lang="es-AR"/>
        </a:p>
      </dgm:t>
    </dgm:pt>
    <dgm:pt modelId="{FA5B6190-EE59-4D7C-8478-91BA3F01CE34}" type="pres">
      <dgm:prSet presAssocID="{25965766-A05D-4BA2-A315-EB885083215A}" presName="background2" presStyleLbl="node2" presStyleIdx="0" presStyleCnt="4"/>
      <dgm:spPr/>
      <dgm:t>
        <a:bodyPr/>
        <a:lstStyle/>
        <a:p>
          <a:endParaRPr lang="es-AR"/>
        </a:p>
      </dgm:t>
    </dgm:pt>
    <dgm:pt modelId="{FD40A3FF-6648-4ABA-8EFB-0BED239E675E}" type="pres">
      <dgm:prSet presAssocID="{25965766-A05D-4BA2-A315-EB885083215A}" presName="text2" presStyleLbl="fgAcc2" presStyleIdx="0" presStyleCnt="4" custScaleX="175895" custScaleY="110000" custLinFactNeighborX="-795" custLinFactNeighborY="-68140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9B5ADEC6-D518-4042-B41C-965444BA55EC}" type="pres">
      <dgm:prSet presAssocID="{25965766-A05D-4BA2-A315-EB885083215A}" presName="hierChild3" presStyleCnt="0"/>
      <dgm:spPr/>
      <dgm:t>
        <a:bodyPr/>
        <a:lstStyle/>
        <a:p>
          <a:endParaRPr lang="es-AR"/>
        </a:p>
      </dgm:t>
    </dgm:pt>
    <dgm:pt modelId="{B27597ED-239C-49BD-9B77-1E5B7DFF0FEB}" type="pres">
      <dgm:prSet presAssocID="{167EF44A-8700-4B99-8C84-3838886DD256}" presName="Name17" presStyleLbl="parChTrans1D3" presStyleIdx="0" presStyleCnt="4"/>
      <dgm:spPr/>
      <dgm:t>
        <a:bodyPr/>
        <a:lstStyle/>
        <a:p>
          <a:endParaRPr lang="es-AR"/>
        </a:p>
      </dgm:t>
    </dgm:pt>
    <dgm:pt modelId="{E182FA78-0D37-49A1-BE68-C0D0993C8145}" type="pres">
      <dgm:prSet presAssocID="{0832F933-9404-4356-9931-59DA0503D6E2}" presName="hierRoot3" presStyleCnt="0"/>
      <dgm:spPr/>
      <dgm:t>
        <a:bodyPr/>
        <a:lstStyle/>
        <a:p>
          <a:endParaRPr lang="es-AR"/>
        </a:p>
      </dgm:t>
    </dgm:pt>
    <dgm:pt modelId="{68A2E1C9-9AAA-42E1-BD71-A209D2DC577D}" type="pres">
      <dgm:prSet presAssocID="{0832F933-9404-4356-9931-59DA0503D6E2}" presName="composite3" presStyleCnt="0"/>
      <dgm:spPr/>
      <dgm:t>
        <a:bodyPr/>
        <a:lstStyle/>
        <a:p>
          <a:endParaRPr lang="es-AR"/>
        </a:p>
      </dgm:t>
    </dgm:pt>
    <dgm:pt modelId="{B1013748-AB54-4142-A595-9F82DABA1270}" type="pres">
      <dgm:prSet presAssocID="{0832F933-9404-4356-9931-59DA0503D6E2}" presName="background3" presStyleLbl="node3" presStyleIdx="0" presStyleCnt="4"/>
      <dgm:spPr/>
      <dgm:t>
        <a:bodyPr/>
        <a:lstStyle/>
        <a:p>
          <a:endParaRPr lang="es-AR"/>
        </a:p>
      </dgm:t>
    </dgm:pt>
    <dgm:pt modelId="{712EFF6F-910C-4E74-B9A3-4F2793587AEB}" type="pres">
      <dgm:prSet presAssocID="{0832F933-9404-4356-9931-59DA0503D6E2}" presName="text3" presStyleLbl="fgAcc3" presStyleIdx="0" presStyleCnt="4" custScaleX="188525" custScaleY="146254" custLinFactNeighborX="-4836" custLinFactNeighborY="-36708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0DE5E165-3CD9-4CD2-B405-EDE0FB2A7935}" type="pres">
      <dgm:prSet presAssocID="{0832F933-9404-4356-9931-59DA0503D6E2}" presName="hierChild4" presStyleCnt="0"/>
      <dgm:spPr/>
      <dgm:t>
        <a:bodyPr/>
        <a:lstStyle/>
        <a:p>
          <a:endParaRPr lang="es-AR"/>
        </a:p>
      </dgm:t>
    </dgm:pt>
    <dgm:pt modelId="{745AB53C-9DE2-4E37-B784-9EB8E5A21560}" type="pres">
      <dgm:prSet presAssocID="{21CF6F10-3080-4322-A750-F1C2D5F81E3C}" presName="Name23" presStyleLbl="parChTrans1D4" presStyleIdx="0" presStyleCnt="7"/>
      <dgm:spPr/>
      <dgm:t>
        <a:bodyPr/>
        <a:lstStyle/>
        <a:p>
          <a:endParaRPr lang="es-AR"/>
        </a:p>
      </dgm:t>
    </dgm:pt>
    <dgm:pt modelId="{C57EBDEB-177C-4C25-9526-37EEE1BA7E9F}" type="pres">
      <dgm:prSet presAssocID="{F38829C9-95F9-4B0C-8308-988F1A681335}" presName="hierRoot4" presStyleCnt="0"/>
      <dgm:spPr/>
      <dgm:t>
        <a:bodyPr/>
        <a:lstStyle/>
        <a:p>
          <a:endParaRPr lang="es-AR"/>
        </a:p>
      </dgm:t>
    </dgm:pt>
    <dgm:pt modelId="{7BF2122E-62CB-4980-8923-B95B9A5B0D47}" type="pres">
      <dgm:prSet presAssocID="{F38829C9-95F9-4B0C-8308-988F1A681335}" presName="composite4" presStyleCnt="0"/>
      <dgm:spPr/>
      <dgm:t>
        <a:bodyPr/>
        <a:lstStyle/>
        <a:p>
          <a:endParaRPr lang="es-AR"/>
        </a:p>
      </dgm:t>
    </dgm:pt>
    <dgm:pt modelId="{018FC494-BEA7-4395-AF3D-D284CA398068}" type="pres">
      <dgm:prSet presAssocID="{F38829C9-95F9-4B0C-8308-988F1A681335}" presName="background4" presStyleLbl="node4" presStyleIdx="0" presStyleCnt="7"/>
      <dgm:spPr/>
      <dgm:t>
        <a:bodyPr/>
        <a:lstStyle/>
        <a:p>
          <a:endParaRPr lang="es-AR"/>
        </a:p>
      </dgm:t>
    </dgm:pt>
    <dgm:pt modelId="{97815183-C817-4131-B9EE-00A484A7A728}" type="pres">
      <dgm:prSet presAssocID="{F38829C9-95F9-4B0C-8308-988F1A681335}" presName="text4" presStyleLbl="fgAcc4" presStyleIdx="0" presStyleCnt="7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F6AEBF9F-9313-4FEC-8236-264AC43C0CF1}" type="pres">
      <dgm:prSet presAssocID="{F38829C9-95F9-4B0C-8308-988F1A681335}" presName="hierChild5" presStyleCnt="0"/>
      <dgm:spPr/>
      <dgm:t>
        <a:bodyPr/>
        <a:lstStyle/>
        <a:p>
          <a:endParaRPr lang="es-AR"/>
        </a:p>
      </dgm:t>
    </dgm:pt>
    <dgm:pt modelId="{72CDC02B-7740-4452-9014-4B07CA1AB819}" type="pres">
      <dgm:prSet presAssocID="{9B8EA777-5CD0-4209-9376-820C34980B8D}" presName="Name23" presStyleLbl="parChTrans1D4" presStyleIdx="1" presStyleCnt="7"/>
      <dgm:spPr/>
      <dgm:t>
        <a:bodyPr/>
        <a:lstStyle/>
        <a:p>
          <a:endParaRPr lang="es-AR"/>
        </a:p>
      </dgm:t>
    </dgm:pt>
    <dgm:pt modelId="{53633D01-65BF-4DF5-9513-784448F600D8}" type="pres">
      <dgm:prSet presAssocID="{E597F8FA-7AC3-422D-B264-9D86F237CF28}" presName="hierRoot4" presStyleCnt="0"/>
      <dgm:spPr/>
      <dgm:t>
        <a:bodyPr/>
        <a:lstStyle/>
        <a:p>
          <a:endParaRPr lang="es-AR"/>
        </a:p>
      </dgm:t>
    </dgm:pt>
    <dgm:pt modelId="{20CBEB7B-1397-46B3-867C-4A82A380842B}" type="pres">
      <dgm:prSet presAssocID="{E597F8FA-7AC3-422D-B264-9D86F237CF28}" presName="composite4" presStyleCnt="0"/>
      <dgm:spPr/>
      <dgm:t>
        <a:bodyPr/>
        <a:lstStyle/>
        <a:p>
          <a:endParaRPr lang="es-AR"/>
        </a:p>
      </dgm:t>
    </dgm:pt>
    <dgm:pt modelId="{CF93BC5F-3710-41A3-AF8F-69B07B3F6F17}" type="pres">
      <dgm:prSet presAssocID="{E597F8FA-7AC3-422D-B264-9D86F237CF28}" presName="background4" presStyleLbl="node4" presStyleIdx="1" presStyleCnt="7"/>
      <dgm:spPr/>
      <dgm:t>
        <a:bodyPr/>
        <a:lstStyle/>
        <a:p>
          <a:endParaRPr lang="es-AR"/>
        </a:p>
      </dgm:t>
    </dgm:pt>
    <dgm:pt modelId="{7916B391-22CC-4620-BF5E-46779563BD2C}" type="pres">
      <dgm:prSet presAssocID="{E597F8FA-7AC3-422D-B264-9D86F237CF28}" presName="text4" presStyleLbl="fgAcc4" presStyleIdx="1" presStyleCnt="7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45A85D53-8A35-47B6-B0F6-AABAF9D15D4F}" type="pres">
      <dgm:prSet presAssocID="{E597F8FA-7AC3-422D-B264-9D86F237CF28}" presName="hierChild5" presStyleCnt="0"/>
      <dgm:spPr/>
      <dgm:t>
        <a:bodyPr/>
        <a:lstStyle/>
        <a:p>
          <a:endParaRPr lang="es-AR"/>
        </a:p>
      </dgm:t>
    </dgm:pt>
    <dgm:pt modelId="{0CA0EACF-6BF9-4CEF-8718-3A174035F502}" type="pres">
      <dgm:prSet presAssocID="{0D56E94F-D6D7-4C69-9EF0-782928083DAF}" presName="Name10" presStyleLbl="parChTrans1D2" presStyleIdx="1" presStyleCnt="4"/>
      <dgm:spPr/>
      <dgm:t>
        <a:bodyPr/>
        <a:lstStyle/>
        <a:p>
          <a:endParaRPr lang="es-AR"/>
        </a:p>
      </dgm:t>
    </dgm:pt>
    <dgm:pt modelId="{40743F1F-5359-4A7E-BD8D-4235A963B78D}" type="pres">
      <dgm:prSet presAssocID="{1C4381D8-435C-4128-80F4-691EEE05C5DE}" presName="hierRoot2" presStyleCnt="0"/>
      <dgm:spPr/>
      <dgm:t>
        <a:bodyPr/>
        <a:lstStyle/>
        <a:p>
          <a:endParaRPr lang="es-AR"/>
        </a:p>
      </dgm:t>
    </dgm:pt>
    <dgm:pt modelId="{B26F1A01-7ACD-4FB6-83F5-F87CC80C5B80}" type="pres">
      <dgm:prSet presAssocID="{1C4381D8-435C-4128-80F4-691EEE05C5DE}" presName="composite2" presStyleCnt="0"/>
      <dgm:spPr/>
      <dgm:t>
        <a:bodyPr/>
        <a:lstStyle/>
        <a:p>
          <a:endParaRPr lang="es-AR"/>
        </a:p>
      </dgm:t>
    </dgm:pt>
    <dgm:pt modelId="{4C1972F2-1703-4F36-ABC1-396A17832BED}" type="pres">
      <dgm:prSet presAssocID="{1C4381D8-435C-4128-80F4-691EEE05C5DE}" presName="background2" presStyleLbl="node2" presStyleIdx="1" presStyleCnt="4"/>
      <dgm:spPr/>
      <dgm:t>
        <a:bodyPr/>
        <a:lstStyle/>
        <a:p>
          <a:endParaRPr lang="es-AR"/>
        </a:p>
      </dgm:t>
    </dgm:pt>
    <dgm:pt modelId="{D060B9F4-D06C-4292-8AE0-87F465DE8759}" type="pres">
      <dgm:prSet presAssocID="{1C4381D8-435C-4128-80F4-691EEE05C5DE}" presName="text2" presStyleLbl="fgAcc2" presStyleIdx="1" presStyleCnt="4" custScaleX="199174" custLinFactNeighborX="483" custLinFactNeighborY="-74541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875F977C-53B7-4AF9-AABF-48E9CC380CDA}" type="pres">
      <dgm:prSet presAssocID="{1C4381D8-435C-4128-80F4-691EEE05C5DE}" presName="hierChild3" presStyleCnt="0"/>
      <dgm:spPr/>
      <dgm:t>
        <a:bodyPr/>
        <a:lstStyle/>
        <a:p>
          <a:endParaRPr lang="es-AR"/>
        </a:p>
      </dgm:t>
    </dgm:pt>
    <dgm:pt modelId="{42A2C809-3B65-47F3-89D7-9FB7962DEFA7}" type="pres">
      <dgm:prSet presAssocID="{B372C4CF-F1A3-4A4F-8DDA-6EB17BA3E328}" presName="Name17" presStyleLbl="parChTrans1D3" presStyleIdx="1" presStyleCnt="4"/>
      <dgm:spPr/>
      <dgm:t>
        <a:bodyPr/>
        <a:lstStyle/>
        <a:p>
          <a:endParaRPr lang="es-AR"/>
        </a:p>
      </dgm:t>
    </dgm:pt>
    <dgm:pt modelId="{13D50DAD-F6E8-4EAB-BED7-3FBF80248F38}" type="pres">
      <dgm:prSet presAssocID="{72FE4657-1603-4C0F-82B5-64E551940AE8}" presName="hierRoot3" presStyleCnt="0"/>
      <dgm:spPr/>
      <dgm:t>
        <a:bodyPr/>
        <a:lstStyle/>
        <a:p>
          <a:endParaRPr lang="es-AR"/>
        </a:p>
      </dgm:t>
    </dgm:pt>
    <dgm:pt modelId="{49E87398-FCE5-4210-B3A3-E2795AB9B656}" type="pres">
      <dgm:prSet presAssocID="{72FE4657-1603-4C0F-82B5-64E551940AE8}" presName="composite3" presStyleCnt="0"/>
      <dgm:spPr/>
      <dgm:t>
        <a:bodyPr/>
        <a:lstStyle/>
        <a:p>
          <a:endParaRPr lang="es-AR"/>
        </a:p>
      </dgm:t>
    </dgm:pt>
    <dgm:pt modelId="{0EB945B7-B468-4CCA-B03E-02C8EF475776}" type="pres">
      <dgm:prSet presAssocID="{72FE4657-1603-4C0F-82B5-64E551940AE8}" presName="background3" presStyleLbl="node3" presStyleIdx="1" presStyleCnt="4"/>
      <dgm:spPr/>
      <dgm:t>
        <a:bodyPr/>
        <a:lstStyle/>
        <a:p>
          <a:endParaRPr lang="es-AR"/>
        </a:p>
      </dgm:t>
    </dgm:pt>
    <dgm:pt modelId="{65C33F9F-C696-48A2-8B76-164FC75A240C}" type="pres">
      <dgm:prSet presAssocID="{72FE4657-1603-4C0F-82B5-64E551940AE8}" presName="text3" presStyleLbl="fgAcc3" presStyleIdx="1" presStyleCnt="4" custScaleX="188525" custScaleY="146254" custLinFactNeighborX="-7180" custLinFactNeighborY="-30159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040ED07A-45D8-4812-8DE1-39865A3190BB}" type="pres">
      <dgm:prSet presAssocID="{72FE4657-1603-4C0F-82B5-64E551940AE8}" presName="hierChild4" presStyleCnt="0"/>
      <dgm:spPr/>
      <dgm:t>
        <a:bodyPr/>
        <a:lstStyle/>
        <a:p>
          <a:endParaRPr lang="es-AR"/>
        </a:p>
      </dgm:t>
    </dgm:pt>
    <dgm:pt modelId="{5FBB8EDA-F56D-464F-B5AB-AA45844E626D}" type="pres">
      <dgm:prSet presAssocID="{6B8B0933-F11F-4877-AC32-DC0721A8EB64}" presName="Name23" presStyleLbl="parChTrans1D4" presStyleIdx="2" presStyleCnt="7"/>
      <dgm:spPr/>
      <dgm:t>
        <a:bodyPr/>
        <a:lstStyle/>
        <a:p>
          <a:endParaRPr lang="es-AR"/>
        </a:p>
      </dgm:t>
    </dgm:pt>
    <dgm:pt modelId="{C0238D03-7DEB-4979-A569-DFAC422C44B6}" type="pres">
      <dgm:prSet presAssocID="{12ED4630-3347-47FF-8BE5-63B5B24155EA}" presName="hierRoot4" presStyleCnt="0"/>
      <dgm:spPr/>
      <dgm:t>
        <a:bodyPr/>
        <a:lstStyle/>
        <a:p>
          <a:endParaRPr lang="es-AR"/>
        </a:p>
      </dgm:t>
    </dgm:pt>
    <dgm:pt modelId="{1F0DB67E-FFF6-4070-B821-B1D0DF97F115}" type="pres">
      <dgm:prSet presAssocID="{12ED4630-3347-47FF-8BE5-63B5B24155EA}" presName="composite4" presStyleCnt="0"/>
      <dgm:spPr/>
      <dgm:t>
        <a:bodyPr/>
        <a:lstStyle/>
        <a:p>
          <a:endParaRPr lang="es-AR"/>
        </a:p>
      </dgm:t>
    </dgm:pt>
    <dgm:pt modelId="{39740353-23D5-47C0-9CE4-A2B4D8C74314}" type="pres">
      <dgm:prSet presAssocID="{12ED4630-3347-47FF-8BE5-63B5B24155EA}" presName="background4" presStyleLbl="node4" presStyleIdx="2" presStyleCnt="7"/>
      <dgm:spPr/>
      <dgm:t>
        <a:bodyPr/>
        <a:lstStyle/>
        <a:p>
          <a:endParaRPr lang="es-AR"/>
        </a:p>
      </dgm:t>
    </dgm:pt>
    <dgm:pt modelId="{8CF45491-9BC5-4354-96A3-C0315BD31E80}" type="pres">
      <dgm:prSet presAssocID="{12ED4630-3347-47FF-8BE5-63B5B24155EA}" presName="text4" presStyleLbl="fgAcc4" presStyleIdx="2" presStyleCnt="7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2E368174-09D2-48AB-84C7-324D241A5081}" type="pres">
      <dgm:prSet presAssocID="{12ED4630-3347-47FF-8BE5-63B5B24155EA}" presName="hierChild5" presStyleCnt="0"/>
      <dgm:spPr/>
      <dgm:t>
        <a:bodyPr/>
        <a:lstStyle/>
        <a:p>
          <a:endParaRPr lang="es-AR"/>
        </a:p>
      </dgm:t>
    </dgm:pt>
    <dgm:pt modelId="{61663782-04D5-4FF4-A490-86A757746833}" type="pres">
      <dgm:prSet presAssocID="{64EA28CC-56C9-4E2A-88B7-74787BE2D487}" presName="Name10" presStyleLbl="parChTrans1D2" presStyleIdx="2" presStyleCnt="4"/>
      <dgm:spPr/>
      <dgm:t>
        <a:bodyPr/>
        <a:lstStyle/>
        <a:p>
          <a:endParaRPr lang="es-AR"/>
        </a:p>
      </dgm:t>
    </dgm:pt>
    <dgm:pt modelId="{2E18CEF6-32A2-4E7D-92E6-A28A5D657BB8}" type="pres">
      <dgm:prSet presAssocID="{36C86B83-781B-45BE-88E5-3D5A792724FA}" presName="hierRoot2" presStyleCnt="0"/>
      <dgm:spPr/>
      <dgm:t>
        <a:bodyPr/>
        <a:lstStyle/>
        <a:p>
          <a:endParaRPr lang="es-AR"/>
        </a:p>
      </dgm:t>
    </dgm:pt>
    <dgm:pt modelId="{E5BCCB79-BAD0-44FC-BFF8-839BBE473845}" type="pres">
      <dgm:prSet presAssocID="{36C86B83-781B-45BE-88E5-3D5A792724FA}" presName="composite2" presStyleCnt="0"/>
      <dgm:spPr/>
      <dgm:t>
        <a:bodyPr/>
        <a:lstStyle/>
        <a:p>
          <a:endParaRPr lang="es-AR"/>
        </a:p>
      </dgm:t>
    </dgm:pt>
    <dgm:pt modelId="{5B02AD72-F4A1-4354-991C-5E9C1D57D4FF}" type="pres">
      <dgm:prSet presAssocID="{36C86B83-781B-45BE-88E5-3D5A792724FA}" presName="background2" presStyleLbl="node2" presStyleIdx="2" presStyleCnt="4"/>
      <dgm:spPr/>
      <dgm:t>
        <a:bodyPr/>
        <a:lstStyle/>
        <a:p>
          <a:endParaRPr lang="es-AR"/>
        </a:p>
      </dgm:t>
    </dgm:pt>
    <dgm:pt modelId="{4AE00FE4-66BA-45AB-991C-050A96CEBF1F}" type="pres">
      <dgm:prSet presAssocID="{36C86B83-781B-45BE-88E5-3D5A792724FA}" presName="text2" presStyleLbl="fgAcc2" presStyleIdx="2" presStyleCnt="4" custScaleX="212346" custLinFactNeighborX="3268" custLinFactNeighborY="-6705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F9CF2C45-74F0-4B85-A300-24ED7AE2FE4C}" type="pres">
      <dgm:prSet presAssocID="{36C86B83-781B-45BE-88E5-3D5A792724FA}" presName="hierChild3" presStyleCnt="0"/>
      <dgm:spPr/>
      <dgm:t>
        <a:bodyPr/>
        <a:lstStyle/>
        <a:p>
          <a:endParaRPr lang="es-AR"/>
        </a:p>
      </dgm:t>
    </dgm:pt>
    <dgm:pt modelId="{BBA17F4E-DB14-49BB-88F6-91E5A3ECCADB}" type="pres">
      <dgm:prSet presAssocID="{3FB495FE-9917-481B-9C12-4D8972C63A77}" presName="Name17" presStyleLbl="parChTrans1D3" presStyleIdx="2" presStyleCnt="4"/>
      <dgm:spPr/>
      <dgm:t>
        <a:bodyPr/>
        <a:lstStyle/>
        <a:p>
          <a:endParaRPr lang="es-AR"/>
        </a:p>
      </dgm:t>
    </dgm:pt>
    <dgm:pt modelId="{61A22D5E-27F1-4D27-9702-89E6CC6EAFC0}" type="pres">
      <dgm:prSet presAssocID="{98610FA2-4BEB-488C-A632-D85AD16F1E99}" presName="hierRoot3" presStyleCnt="0"/>
      <dgm:spPr/>
      <dgm:t>
        <a:bodyPr/>
        <a:lstStyle/>
        <a:p>
          <a:endParaRPr lang="es-AR"/>
        </a:p>
      </dgm:t>
    </dgm:pt>
    <dgm:pt modelId="{81A7125E-B6C3-4D65-B994-A75334CCD789}" type="pres">
      <dgm:prSet presAssocID="{98610FA2-4BEB-488C-A632-D85AD16F1E99}" presName="composite3" presStyleCnt="0"/>
      <dgm:spPr/>
      <dgm:t>
        <a:bodyPr/>
        <a:lstStyle/>
        <a:p>
          <a:endParaRPr lang="es-AR"/>
        </a:p>
      </dgm:t>
    </dgm:pt>
    <dgm:pt modelId="{A823B686-F82D-44BE-ABE5-5A1E2CE20E52}" type="pres">
      <dgm:prSet presAssocID="{98610FA2-4BEB-488C-A632-D85AD16F1E99}" presName="background3" presStyleLbl="node3" presStyleIdx="2" presStyleCnt="4"/>
      <dgm:spPr/>
      <dgm:t>
        <a:bodyPr/>
        <a:lstStyle/>
        <a:p>
          <a:endParaRPr lang="es-AR"/>
        </a:p>
      </dgm:t>
    </dgm:pt>
    <dgm:pt modelId="{08781F46-EB2B-4771-857D-5BB83DD73FE6}" type="pres">
      <dgm:prSet presAssocID="{98610FA2-4BEB-488C-A632-D85AD16F1E99}" presName="text3" presStyleLbl="fgAcc3" presStyleIdx="2" presStyleCnt="4" custScaleX="188525" custScaleY="146254" custLinFactNeighborX="-7180" custLinFactNeighborY="-27658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F25D5424-7C95-473F-B781-B373F165232D}" type="pres">
      <dgm:prSet presAssocID="{98610FA2-4BEB-488C-A632-D85AD16F1E99}" presName="hierChild4" presStyleCnt="0"/>
      <dgm:spPr/>
      <dgm:t>
        <a:bodyPr/>
        <a:lstStyle/>
        <a:p>
          <a:endParaRPr lang="es-AR"/>
        </a:p>
      </dgm:t>
    </dgm:pt>
    <dgm:pt modelId="{0525BF18-575F-4BC3-98EC-3F454665E448}" type="pres">
      <dgm:prSet presAssocID="{517C26DC-0F68-4F5A-A688-027A3A5CA6C1}" presName="Name23" presStyleLbl="parChTrans1D4" presStyleIdx="3" presStyleCnt="7"/>
      <dgm:spPr/>
      <dgm:t>
        <a:bodyPr/>
        <a:lstStyle/>
        <a:p>
          <a:endParaRPr lang="es-AR"/>
        </a:p>
      </dgm:t>
    </dgm:pt>
    <dgm:pt modelId="{9365917F-D782-47C7-8C87-A0BFBDA18531}" type="pres">
      <dgm:prSet presAssocID="{FA020751-910C-4771-B5B8-010836DEDEA5}" presName="hierRoot4" presStyleCnt="0"/>
      <dgm:spPr/>
      <dgm:t>
        <a:bodyPr/>
        <a:lstStyle/>
        <a:p>
          <a:endParaRPr lang="es-AR"/>
        </a:p>
      </dgm:t>
    </dgm:pt>
    <dgm:pt modelId="{6D1AF095-1DF4-4B08-8C41-A457D71E344F}" type="pres">
      <dgm:prSet presAssocID="{FA020751-910C-4771-B5B8-010836DEDEA5}" presName="composite4" presStyleCnt="0"/>
      <dgm:spPr/>
      <dgm:t>
        <a:bodyPr/>
        <a:lstStyle/>
        <a:p>
          <a:endParaRPr lang="es-AR"/>
        </a:p>
      </dgm:t>
    </dgm:pt>
    <dgm:pt modelId="{21853693-2891-4F20-B73D-949D89AE52B9}" type="pres">
      <dgm:prSet presAssocID="{FA020751-910C-4771-B5B8-010836DEDEA5}" presName="background4" presStyleLbl="node4" presStyleIdx="3" presStyleCnt="7"/>
      <dgm:spPr/>
      <dgm:t>
        <a:bodyPr/>
        <a:lstStyle/>
        <a:p>
          <a:endParaRPr lang="es-AR"/>
        </a:p>
      </dgm:t>
    </dgm:pt>
    <dgm:pt modelId="{B297513E-5D67-439E-87D3-415F2228A761}" type="pres">
      <dgm:prSet presAssocID="{FA020751-910C-4771-B5B8-010836DEDEA5}" presName="text4" presStyleLbl="fgAcc4" presStyleIdx="3" presStyleCnt="7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519D2775-C259-4FDE-8946-4392EE207D6D}" type="pres">
      <dgm:prSet presAssocID="{FA020751-910C-4771-B5B8-010836DEDEA5}" presName="hierChild5" presStyleCnt="0"/>
      <dgm:spPr/>
      <dgm:t>
        <a:bodyPr/>
        <a:lstStyle/>
        <a:p>
          <a:endParaRPr lang="es-AR"/>
        </a:p>
      </dgm:t>
    </dgm:pt>
    <dgm:pt modelId="{9E01ABA9-9595-48B7-A7F6-A3AE3D169647}" type="pres">
      <dgm:prSet presAssocID="{170CE3EF-4D8A-4DDD-90E1-C5C400DEE592}" presName="Name23" presStyleLbl="parChTrans1D4" presStyleIdx="4" presStyleCnt="7"/>
      <dgm:spPr/>
      <dgm:t>
        <a:bodyPr/>
        <a:lstStyle/>
        <a:p>
          <a:endParaRPr lang="es-AR"/>
        </a:p>
      </dgm:t>
    </dgm:pt>
    <dgm:pt modelId="{DE5EF8EA-CC93-4958-86CA-0FB5D432E679}" type="pres">
      <dgm:prSet presAssocID="{173F5636-A8A5-4F18-83D2-3C84B5A1363C}" presName="hierRoot4" presStyleCnt="0"/>
      <dgm:spPr/>
      <dgm:t>
        <a:bodyPr/>
        <a:lstStyle/>
        <a:p>
          <a:endParaRPr lang="es-AR"/>
        </a:p>
      </dgm:t>
    </dgm:pt>
    <dgm:pt modelId="{F5BE0E17-D416-43D9-A138-653E41349EB0}" type="pres">
      <dgm:prSet presAssocID="{173F5636-A8A5-4F18-83D2-3C84B5A1363C}" presName="composite4" presStyleCnt="0"/>
      <dgm:spPr/>
      <dgm:t>
        <a:bodyPr/>
        <a:lstStyle/>
        <a:p>
          <a:endParaRPr lang="es-AR"/>
        </a:p>
      </dgm:t>
    </dgm:pt>
    <dgm:pt modelId="{FCE599EC-37B6-4575-8F52-500E51D92CAC}" type="pres">
      <dgm:prSet presAssocID="{173F5636-A8A5-4F18-83D2-3C84B5A1363C}" presName="background4" presStyleLbl="node4" presStyleIdx="4" presStyleCnt="7"/>
      <dgm:spPr/>
      <dgm:t>
        <a:bodyPr/>
        <a:lstStyle/>
        <a:p>
          <a:endParaRPr lang="es-AR"/>
        </a:p>
      </dgm:t>
    </dgm:pt>
    <dgm:pt modelId="{BCA00F92-4908-4AC4-9A78-74F328ED3CC1}" type="pres">
      <dgm:prSet presAssocID="{173F5636-A8A5-4F18-83D2-3C84B5A1363C}" presName="text4" presStyleLbl="fgAcc4" presStyleIdx="4" presStyleCnt="7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1AF8A5A9-EECF-481F-AC44-7042065DA1F3}" type="pres">
      <dgm:prSet presAssocID="{173F5636-A8A5-4F18-83D2-3C84B5A1363C}" presName="hierChild5" presStyleCnt="0"/>
      <dgm:spPr/>
      <dgm:t>
        <a:bodyPr/>
        <a:lstStyle/>
        <a:p>
          <a:endParaRPr lang="es-AR"/>
        </a:p>
      </dgm:t>
    </dgm:pt>
    <dgm:pt modelId="{1A5B4C21-DA67-4B71-8954-BBD30965CDB5}" type="pres">
      <dgm:prSet presAssocID="{744B8F9E-1F42-435C-9C14-48BD2840A7D8}" presName="Name23" presStyleLbl="parChTrans1D4" presStyleIdx="5" presStyleCnt="7"/>
      <dgm:spPr/>
      <dgm:t>
        <a:bodyPr/>
        <a:lstStyle/>
        <a:p>
          <a:endParaRPr lang="es-AR"/>
        </a:p>
      </dgm:t>
    </dgm:pt>
    <dgm:pt modelId="{023831A4-6707-4945-A772-24DD04A7C883}" type="pres">
      <dgm:prSet presAssocID="{9A30517C-7E44-497F-B1CE-453EA7020DC0}" presName="hierRoot4" presStyleCnt="0"/>
      <dgm:spPr/>
      <dgm:t>
        <a:bodyPr/>
        <a:lstStyle/>
        <a:p>
          <a:endParaRPr lang="es-AR"/>
        </a:p>
      </dgm:t>
    </dgm:pt>
    <dgm:pt modelId="{B23EC844-87BB-4DED-AA68-5235523434B6}" type="pres">
      <dgm:prSet presAssocID="{9A30517C-7E44-497F-B1CE-453EA7020DC0}" presName="composite4" presStyleCnt="0"/>
      <dgm:spPr/>
      <dgm:t>
        <a:bodyPr/>
        <a:lstStyle/>
        <a:p>
          <a:endParaRPr lang="es-AR"/>
        </a:p>
      </dgm:t>
    </dgm:pt>
    <dgm:pt modelId="{FF3811F3-1FAD-46B8-A0EC-691C0F83949E}" type="pres">
      <dgm:prSet presAssocID="{9A30517C-7E44-497F-B1CE-453EA7020DC0}" presName="background4" presStyleLbl="node4" presStyleIdx="5" presStyleCnt="7"/>
      <dgm:spPr/>
      <dgm:t>
        <a:bodyPr/>
        <a:lstStyle/>
        <a:p>
          <a:endParaRPr lang="es-AR"/>
        </a:p>
      </dgm:t>
    </dgm:pt>
    <dgm:pt modelId="{6918148A-ACE1-4CFB-8AF7-E3644EC8A83A}" type="pres">
      <dgm:prSet presAssocID="{9A30517C-7E44-497F-B1CE-453EA7020DC0}" presName="text4" presStyleLbl="fgAcc4" presStyleIdx="5" presStyleCnt="7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62D0D1E1-7C8D-48B9-A919-973D33301B79}" type="pres">
      <dgm:prSet presAssocID="{9A30517C-7E44-497F-B1CE-453EA7020DC0}" presName="hierChild5" presStyleCnt="0"/>
      <dgm:spPr/>
      <dgm:t>
        <a:bodyPr/>
        <a:lstStyle/>
        <a:p>
          <a:endParaRPr lang="es-AR"/>
        </a:p>
      </dgm:t>
    </dgm:pt>
    <dgm:pt modelId="{6AC520AA-6C64-4B20-ACC1-D8C5290C126E}" type="pres">
      <dgm:prSet presAssocID="{0C578C0A-0F9A-4E52-BD25-2DE6B87A1AA2}" presName="Name10" presStyleLbl="parChTrans1D2" presStyleIdx="3" presStyleCnt="4"/>
      <dgm:spPr/>
      <dgm:t>
        <a:bodyPr/>
        <a:lstStyle/>
        <a:p>
          <a:endParaRPr lang="es-AR"/>
        </a:p>
      </dgm:t>
    </dgm:pt>
    <dgm:pt modelId="{40C33AC4-213B-41BD-BA7C-6B1BBAC39024}" type="pres">
      <dgm:prSet presAssocID="{8200B8BE-40C8-4F66-B389-35D04AFA2CD0}" presName="hierRoot2" presStyleCnt="0"/>
      <dgm:spPr/>
      <dgm:t>
        <a:bodyPr/>
        <a:lstStyle/>
        <a:p>
          <a:endParaRPr lang="es-AR"/>
        </a:p>
      </dgm:t>
    </dgm:pt>
    <dgm:pt modelId="{64A10B50-562D-4ED0-8F8C-DE8AA059E8CF}" type="pres">
      <dgm:prSet presAssocID="{8200B8BE-40C8-4F66-B389-35D04AFA2CD0}" presName="composite2" presStyleCnt="0"/>
      <dgm:spPr/>
      <dgm:t>
        <a:bodyPr/>
        <a:lstStyle/>
        <a:p>
          <a:endParaRPr lang="es-AR"/>
        </a:p>
      </dgm:t>
    </dgm:pt>
    <dgm:pt modelId="{DCEC612B-33EE-41E3-BD0F-07D6DF37559E}" type="pres">
      <dgm:prSet presAssocID="{8200B8BE-40C8-4F66-B389-35D04AFA2CD0}" presName="background2" presStyleLbl="node2" presStyleIdx="3" presStyleCnt="4"/>
      <dgm:spPr/>
      <dgm:t>
        <a:bodyPr/>
        <a:lstStyle/>
        <a:p>
          <a:endParaRPr lang="es-AR"/>
        </a:p>
      </dgm:t>
    </dgm:pt>
    <dgm:pt modelId="{C9AE61EA-1999-4CBD-ABEF-8930249315BC}" type="pres">
      <dgm:prSet presAssocID="{8200B8BE-40C8-4F66-B389-35D04AFA2CD0}" presName="text2" presStyleLbl="fgAcc2" presStyleIdx="3" presStyleCnt="4" custScaleX="140770" custLinFactNeighborY="-6678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B6FC5801-881D-433E-9B8F-1FE94180B03E}" type="pres">
      <dgm:prSet presAssocID="{8200B8BE-40C8-4F66-B389-35D04AFA2CD0}" presName="hierChild3" presStyleCnt="0"/>
      <dgm:spPr/>
      <dgm:t>
        <a:bodyPr/>
        <a:lstStyle/>
        <a:p>
          <a:endParaRPr lang="es-AR"/>
        </a:p>
      </dgm:t>
    </dgm:pt>
    <dgm:pt modelId="{7BC94F9C-D8BE-4A06-BCCC-1325B264EB93}" type="pres">
      <dgm:prSet presAssocID="{BB611766-8551-4A83-B0AC-B9C86D8AFB76}" presName="Name17" presStyleLbl="parChTrans1D3" presStyleIdx="3" presStyleCnt="4"/>
      <dgm:spPr/>
      <dgm:t>
        <a:bodyPr/>
        <a:lstStyle/>
        <a:p>
          <a:endParaRPr lang="es-AR"/>
        </a:p>
      </dgm:t>
    </dgm:pt>
    <dgm:pt modelId="{E1B2F86F-4AFB-400E-8048-87E37A5DFC32}" type="pres">
      <dgm:prSet presAssocID="{C5446396-077B-467E-9B81-67EF5B401F95}" presName="hierRoot3" presStyleCnt="0"/>
      <dgm:spPr/>
      <dgm:t>
        <a:bodyPr/>
        <a:lstStyle/>
        <a:p>
          <a:endParaRPr lang="es-AR"/>
        </a:p>
      </dgm:t>
    </dgm:pt>
    <dgm:pt modelId="{48B5BB4B-C1E4-4635-B25A-437AD8DD45A6}" type="pres">
      <dgm:prSet presAssocID="{C5446396-077B-467E-9B81-67EF5B401F95}" presName="composite3" presStyleCnt="0"/>
      <dgm:spPr/>
      <dgm:t>
        <a:bodyPr/>
        <a:lstStyle/>
        <a:p>
          <a:endParaRPr lang="es-AR"/>
        </a:p>
      </dgm:t>
    </dgm:pt>
    <dgm:pt modelId="{F2C04D51-65B9-469D-B56F-F30E062655CC}" type="pres">
      <dgm:prSet presAssocID="{C5446396-077B-467E-9B81-67EF5B401F95}" presName="background3" presStyleLbl="node3" presStyleIdx="3" presStyleCnt="4"/>
      <dgm:spPr/>
      <dgm:t>
        <a:bodyPr/>
        <a:lstStyle/>
        <a:p>
          <a:endParaRPr lang="es-AR"/>
        </a:p>
      </dgm:t>
    </dgm:pt>
    <dgm:pt modelId="{D11CDEF0-07B9-43C3-A9AD-13C7590EF5EC}" type="pres">
      <dgm:prSet presAssocID="{C5446396-077B-467E-9B81-67EF5B401F95}" presName="text3" presStyleLbl="fgAcc3" presStyleIdx="3" presStyleCnt="4" custScaleX="172854" custScaleY="146254" custLinFactNeighborX="-8637" custLinFactNeighborY="-41679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9AE5297B-4215-4A8F-91EA-B954D1312B35}" type="pres">
      <dgm:prSet presAssocID="{C5446396-077B-467E-9B81-67EF5B401F95}" presName="hierChild4" presStyleCnt="0"/>
      <dgm:spPr/>
      <dgm:t>
        <a:bodyPr/>
        <a:lstStyle/>
        <a:p>
          <a:endParaRPr lang="es-AR"/>
        </a:p>
      </dgm:t>
    </dgm:pt>
    <dgm:pt modelId="{ED78CF5A-5177-4E37-9112-B8AC608E3582}" type="pres">
      <dgm:prSet presAssocID="{4AB56030-9CF9-40E0-BDFD-9F5CCD959118}" presName="Name23" presStyleLbl="parChTrans1D4" presStyleIdx="6" presStyleCnt="7"/>
      <dgm:spPr/>
      <dgm:t>
        <a:bodyPr/>
        <a:lstStyle/>
        <a:p>
          <a:endParaRPr lang="es-AR"/>
        </a:p>
      </dgm:t>
    </dgm:pt>
    <dgm:pt modelId="{DF302DA6-0AF7-4493-BD62-089962021462}" type="pres">
      <dgm:prSet presAssocID="{8C51EC0E-0910-4036-A9CB-FFFC5C7B19FA}" presName="hierRoot4" presStyleCnt="0"/>
      <dgm:spPr/>
      <dgm:t>
        <a:bodyPr/>
        <a:lstStyle/>
        <a:p>
          <a:endParaRPr lang="es-AR"/>
        </a:p>
      </dgm:t>
    </dgm:pt>
    <dgm:pt modelId="{744CAD3B-78EC-459E-9CA9-EA4487FA7593}" type="pres">
      <dgm:prSet presAssocID="{8C51EC0E-0910-4036-A9CB-FFFC5C7B19FA}" presName="composite4" presStyleCnt="0"/>
      <dgm:spPr/>
      <dgm:t>
        <a:bodyPr/>
        <a:lstStyle/>
        <a:p>
          <a:endParaRPr lang="es-AR"/>
        </a:p>
      </dgm:t>
    </dgm:pt>
    <dgm:pt modelId="{FA294004-FA28-45A0-9210-44BCEE36AA65}" type="pres">
      <dgm:prSet presAssocID="{8C51EC0E-0910-4036-A9CB-FFFC5C7B19FA}" presName="background4" presStyleLbl="node4" presStyleIdx="6" presStyleCnt="7"/>
      <dgm:spPr/>
      <dgm:t>
        <a:bodyPr/>
        <a:lstStyle/>
        <a:p>
          <a:endParaRPr lang="es-AR"/>
        </a:p>
      </dgm:t>
    </dgm:pt>
    <dgm:pt modelId="{33C1BCFA-D8FD-4B2A-B11E-645B94D9B8AA}" type="pres">
      <dgm:prSet presAssocID="{8C51EC0E-0910-4036-A9CB-FFFC5C7B19FA}" presName="text4" presStyleLbl="fgAcc4" presStyleIdx="6" presStyleCnt="7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A02F2A54-5C62-491A-91AB-3354D4A1DBB0}" type="pres">
      <dgm:prSet presAssocID="{8C51EC0E-0910-4036-A9CB-FFFC5C7B19FA}" presName="hierChild5" presStyleCnt="0"/>
      <dgm:spPr/>
      <dgm:t>
        <a:bodyPr/>
        <a:lstStyle/>
        <a:p>
          <a:endParaRPr lang="es-AR"/>
        </a:p>
      </dgm:t>
    </dgm:pt>
  </dgm:ptLst>
  <dgm:cxnLst>
    <dgm:cxn modelId="{F9D33AEC-F45B-4DC1-B366-57B13B4596FD}" type="presOf" srcId="{1C4381D8-435C-4128-80F4-691EEE05C5DE}" destId="{D060B9F4-D06C-4292-8AE0-87F465DE8759}" srcOrd="0" destOrd="0" presId="urn:microsoft.com/office/officeart/2005/8/layout/hierarchy1"/>
    <dgm:cxn modelId="{907A812A-F7DB-4AE3-A3C6-B5A257690266}" srcId="{25965766-A05D-4BA2-A315-EB885083215A}" destId="{0832F933-9404-4356-9931-59DA0503D6E2}" srcOrd="0" destOrd="0" parTransId="{167EF44A-8700-4B99-8C84-3838886DD256}" sibTransId="{95192A04-406D-42F7-A0CC-DC8A7DFEC898}"/>
    <dgm:cxn modelId="{5F1488A6-64EB-4C62-B9BD-EB8A557F4049}" srcId="{0C4A5DB4-CBDC-4758-935D-ADE123D69DF4}" destId="{25965766-A05D-4BA2-A315-EB885083215A}" srcOrd="0" destOrd="0" parTransId="{E5DCFE2D-6007-4BCE-A9F5-1FCC10A172A4}" sibTransId="{52448737-87D0-485C-991A-987EFF088349}"/>
    <dgm:cxn modelId="{F2E9A6A5-3379-4481-85F0-3BCD14F9920A}" type="presOf" srcId="{6FF6E965-54C3-4442-A7E1-EF475467BE0F}" destId="{06E83022-C01B-43DD-9479-1264B2B7D168}" srcOrd="0" destOrd="0" presId="urn:microsoft.com/office/officeart/2005/8/layout/hierarchy1"/>
    <dgm:cxn modelId="{35CC3173-0CFB-49AD-B304-DD1FA5B335D3}" srcId="{98610FA2-4BEB-488C-A632-D85AD16F1E99}" destId="{FA020751-910C-4771-B5B8-010836DEDEA5}" srcOrd="0" destOrd="0" parTransId="{517C26DC-0F68-4F5A-A688-027A3A5CA6C1}" sibTransId="{CF706515-E88F-41D2-8EEE-9B20518B72D6}"/>
    <dgm:cxn modelId="{D7AB6D19-B0C2-4F5A-B965-92EF055E7C57}" type="presOf" srcId="{4AB56030-9CF9-40E0-BDFD-9F5CCD959118}" destId="{ED78CF5A-5177-4E37-9112-B8AC608E3582}" srcOrd="0" destOrd="0" presId="urn:microsoft.com/office/officeart/2005/8/layout/hierarchy1"/>
    <dgm:cxn modelId="{0522B9CE-E319-4A82-B951-B8AF5411FEAF}" type="presOf" srcId="{F38829C9-95F9-4B0C-8308-988F1A681335}" destId="{97815183-C817-4131-B9EE-00A484A7A728}" srcOrd="0" destOrd="0" presId="urn:microsoft.com/office/officeart/2005/8/layout/hierarchy1"/>
    <dgm:cxn modelId="{3AD72860-EF54-4F8C-9ADE-1F18C4681551}" type="presOf" srcId="{0D56E94F-D6D7-4C69-9EF0-782928083DAF}" destId="{0CA0EACF-6BF9-4CEF-8718-3A174035F502}" srcOrd="0" destOrd="0" presId="urn:microsoft.com/office/officeart/2005/8/layout/hierarchy1"/>
    <dgm:cxn modelId="{52A9A6AE-2B74-4326-B605-32318FD76B40}" srcId="{0C4A5DB4-CBDC-4758-935D-ADE123D69DF4}" destId="{36C86B83-781B-45BE-88E5-3D5A792724FA}" srcOrd="2" destOrd="0" parTransId="{64EA28CC-56C9-4E2A-88B7-74787BE2D487}" sibTransId="{96089EE2-B923-4E3A-9470-788488F89959}"/>
    <dgm:cxn modelId="{6ADEE5DE-D1D7-4295-81CE-0BB61476409D}" type="presOf" srcId="{744B8F9E-1F42-435C-9C14-48BD2840A7D8}" destId="{1A5B4C21-DA67-4B71-8954-BBD30965CDB5}" srcOrd="0" destOrd="0" presId="urn:microsoft.com/office/officeart/2005/8/layout/hierarchy1"/>
    <dgm:cxn modelId="{107B7BC2-2ABD-4C48-BCF4-D7F7F32851D9}" type="presOf" srcId="{BB611766-8551-4A83-B0AC-B9C86D8AFB76}" destId="{7BC94F9C-D8BE-4A06-BCCC-1325B264EB93}" srcOrd="0" destOrd="0" presId="urn:microsoft.com/office/officeart/2005/8/layout/hierarchy1"/>
    <dgm:cxn modelId="{F2CC651D-2A37-4981-9159-7E3C64B4DE57}" srcId="{98610FA2-4BEB-488C-A632-D85AD16F1E99}" destId="{173F5636-A8A5-4F18-83D2-3C84B5A1363C}" srcOrd="1" destOrd="0" parTransId="{170CE3EF-4D8A-4DDD-90E1-C5C400DEE592}" sibTransId="{EC192A11-0BCC-42B7-844D-D5BC79869E6E}"/>
    <dgm:cxn modelId="{E65E6445-2089-4FB8-8124-5DEB0A795A52}" type="presOf" srcId="{8C51EC0E-0910-4036-A9CB-FFFC5C7B19FA}" destId="{33C1BCFA-D8FD-4B2A-B11E-645B94D9B8AA}" srcOrd="0" destOrd="0" presId="urn:microsoft.com/office/officeart/2005/8/layout/hierarchy1"/>
    <dgm:cxn modelId="{C7D20BB0-91E1-46BE-9EB6-71CFF26F2D87}" type="presOf" srcId="{8200B8BE-40C8-4F66-B389-35D04AFA2CD0}" destId="{C9AE61EA-1999-4CBD-ABEF-8930249315BC}" srcOrd="0" destOrd="0" presId="urn:microsoft.com/office/officeart/2005/8/layout/hierarchy1"/>
    <dgm:cxn modelId="{CCD7C19F-F5F4-4333-8B0D-E1E9DA2AE8F0}" type="presOf" srcId="{21CF6F10-3080-4322-A750-F1C2D5F81E3C}" destId="{745AB53C-9DE2-4E37-B784-9EB8E5A21560}" srcOrd="0" destOrd="0" presId="urn:microsoft.com/office/officeart/2005/8/layout/hierarchy1"/>
    <dgm:cxn modelId="{01EFFA0A-ABA5-49CA-BA75-E36EA94A1CA2}" srcId="{36C86B83-781B-45BE-88E5-3D5A792724FA}" destId="{98610FA2-4BEB-488C-A632-D85AD16F1E99}" srcOrd="0" destOrd="0" parTransId="{3FB495FE-9917-481B-9C12-4D8972C63A77}" sibTransId="{62742A85-0BDC-421A-BF71-7232060CD2E4}"/>
    <dgm:cxn modelId="{EBA8A3DD-1E6C-4429-AF83-C7DC9A4FEE04}" type="presOf" srcId="{FA020751-910C-4771-B5B8-010836DEDEA5}" destId="{B297513E-5D67-439E-87D3-415F2228A761}" srcOrd="0" destOrd="0" presId="urn:microsoft.com/office/officeart/2005/8/layout/hierarchy1"/>
    <dgm:cxn modelId="{970243A0-677D-4618-9007-EB0C681AFAFE}" srcId="{0832F933-9404-4356-9931-59DA0503D6E2}" destId="{F38829C9-95F9-4B0C-8308-988F1A681335}" srcOrd="0" destOrd="0" parTransId="{21CF6F10-3080-4322-A750-F1C2D5F81E3C}" sibTransId="{5B8E26B0-792F-4377-9D82-BB2890F1F25F}"/>
    <dgm:cxn modelId="{3D5BF809-7366-44CA-9715-5338E5E5F01E}" type="presOf" srcId="{0832F933-9404-4356-9931-59DA0503D6E2}" destId="{712EFF6F-910C-4E74-B9A3-4F2793587AEB}" srcOrd="0" destOrd="0" presId="urn:microsoft.com/office/officeart/2005/8/layout/hierarchy1"/>
    <dgm:cxn modelId="{7DE52C82-01EB-465C-B130-A23BD4D5F376}" type="presOf" srcId="{64EA28CC-56C9-4E2A-88B7-74787BE2D487}" destId="{61663782-04D5-4FF4-A490-86A757746833}" srcOrd="0" destOrd="0" presId="urn:microsoft.com/office/officeart/2005/8/layout/hierarchy1"/>
    <dgm:cxn modelId="{9798362D-86E9-4499-8653-AA1446148C5F}" type="presOf" srcId="{B372C4CF-F1A3-4A4F-8DDA-6EB17BA3E328}" destId="{42A2C809-3B65-47F3-89D7-9FB7962DEFA7}" srcOrd="0" destOrd="0" presId="urn:microsoft.com/office/officeart/2005/8/layout/hierarchy1"/>
    <dgm:cxn modelId="{5A91BB09-B6A4-4EAD-AA50-E2B53F5E026A}" srcId="{0832F933-9404-4356-9931-59DA0503D6E2}" destId="{E597F8FA-7AC3-422D-B264-9D86F237CF28}" srcOrd="1" destOrd="0" parTransId="{9B8EA777-5CD0-4209-9376-820C34980B8D}" sibTransId="{3A39EC8E-5338-4D29-BDFF-30ACDDF2F547}"/>
    <dgm:cxn modelId="{2E7C3364-5B0C-4A70-B00F-54C646D4CB85}" type="presOf" srcId="{6B8B0933-F11F-4877-AC32-DC0721A8EB64}" destId="{5FBB8EDA-F56D-464F-B5AB-AA45844E626D}" srcOrd="0" destOrd="0" presId="urn:microsoft.com/office/officeart/2005/8/layout/hierarchy1"/>
    <dgm:cxn modelId="{26C983B4-EDC4-489C-87FE-75D9B005F8D4}" type="presOf" srcId="{E597F8FA-7AC3-422D-B264-9D86F237CF28}" destId="{7916B391-22CC-4620-BF5E-46779563BD2C}" srcOrd="0" destOrd="0" presId="urn:microsoft.com/office/officeart/2005/8/layout/hierarchy1"/>
    <dgm:cxn modelId="{087A6747-808A-4295-8D09-794E7468C105}" type="presOf" srcId="{3FB495FE-9917-481B-9C12-4D8972C63A77}" destId="{BBA17F4E-DB14-49BB-88F6-91E5A3ECCADB}" srcOrd="0" destOrd="0" presId="urn:microsoft.com/office/officeart/2005/8/layout/hierarchy1"/>
    <dgm:cxn modelId="{4CBA4803-854C-4335-9A25-77B19375E69E}" type="presOf" srcId="{0C4A5DB4-CBDC-4758-935D-ADE123D69DF4}" destId="{63F8A730-D03C-4056-9713-C53D05938617}" srcOrd="0" destOrd="0" presId="urn:microsoft.com/office/officeart/2005/8/layout/hierarchy1"/>
    <dgm:cxn modelId="{76021F3A-1438-4A74-B4F1-DC4083DFEE6B}" srcId="{0C4A5DB4-CBDC-4758-935D-ADE123D69DF4}" destId="{8200B8BE-40C8-4F66-B389-35D04AFA2CD0}" srcOrd="3" destOrd="0" parTransId="{0C578C0A-0F9A-4E52-BD25-2DE6B87A1AA2}" sibTransId="{10F85177-EC0C-4131-9401-5216AFC9ACC1}"/>
    <dgm:cxn modelId="{0A14BE44-F464-4BA5-A86B-EE829FB9336F}" type="presOf" srcId="{E5DCFE2D-6007-4BCE-A9F5-1FCC10A172A4}" destId="{FDC56E69-853E-4A46-8111-4E680369CF17}" srcOrd="0" destOrd="0" presId="urn:microsoft.com/office/officeart/2005/8/layout/hierarchy1"/>
    <dgm:cxn modelId="{94E7A668-B20F-4380-8A8D-05CC221968D9}" srcId="{98610FA2-4BEB-488C-A632-D85AD16F1E99}" destId="{9A30517C-7E44-497F-B1CE-453EA7020DC0}" srcOrd="2" destOrd="0" parTransId="{744B8F9E-1F42-435C-9C14-48BD2840A7D8}" sibTransId="{94FA4D7C-4A2F-4C58-B991-460FEA3F0C1B}"/>
    <dgm:cxn modelId="{53480144-DCBC-44DF-87D2-D9E049772667}" type="presOf" srcId="{167EF44A-8700-4B99-8C84-3838886DD256}" destId="{B27597ED-239C-49BD-9B77-1E5B7DFF0FEB}" srcOrd="0" destOrd="0" presId="urn:microsoft.com/office/officeart/2005/8/layout/hierarchy1"/>
    <dgm:cxn modelId="{9E628FC6-D491-4D45-93F6-C9883F961DE5}" type="presOf" srcId="{9B8EA777-5CD0-4209-9376-820C34980B8D}" destId="{72CDC02B-7740-4452-9014-4B07CA1AB819}" srcOrd="0" destOrd="0" presId="urn:microsoft.com/office/officeart/2005/8/layout/hierarchy1"/>
    <dgm:cxn modelId="{978C8D26-0230-4CE3-8B2D-A81153007031}" type="presOf" srcId="{517C26DC-0F68-4F5A-A688-027A3A5CA6C1}" destId="{0525BF18-575F-4BC3-98EC-3F454665E448}" srcOrd="0" destOrd="0" presId="urn:microsoft.com/office/officeart/2005/8/layout/hierarchy1"/>
    <dgm:cxn modelId="{CD8BF801-9C0E-4DE7-8316-81081A960BB2}" srcId="{1C4381D8-435C-4128-80F4-691EEE05C5DE}" destId="{72FE4657-1603-4C0F-82B5-64E551940AE8}" srcOrd="0" destOrd="0" parTransId="{B372C4CF-F1A3-4A4F-8DDA-6EB17BA3E328}" sibTransId="{FC1B9606-EEA5-4DDC-8D95-174387CBC6A6}"/>
    <dgm:cxn modelId="{AE87CA11-DFC9-4AA2-B50F-A854384A1F7E}" type="presOf" srcId="{C5446396-077B-467E-9B81-67EF5B401F95}" destId="{D11CDEF0-07B9-43C3-A9AD-13C7590EF5EC}" srcOrd="0" destOrd="0" presId="urn:microsoft.com/office/officeart/2005/8/layout/hierarchy1"/>
    <dgm:cxn modelId="{A6D38EEE-91E2-4AA4-A914-4B86AF5D7226}" type="presOf" srcId="{25965766-A05D-4BA2-A315-EB885083215A}" destId="{FD40A3FF-6648-4ABA-8EFB-0BED239E675E}" srcOrd="0" destOrd="0" presId="urn:microsoft.com/office/officeart/2005/8/layout/hierarchy1"/>
    <dgm:cxn modelId="{DC9D4470-27D8-468C-BEF5-F282EBCB95F0}" srcId="{72FE4657-1603-4C0F-82B5-64E551940AE8}" destId="{12ED4630-3347-47FF-8BE5-63B5B24155EA}" srcOrd="0" destOrd="0" parTransId="{6B8B0933-F11F-4877-AC32-DC0721A8EB64}" sibTransId="{64F80B55-7B43-4DEE-82EE-105769EC07F2}"/>
    <dgm:cxn modelId="{328586BF-9BF7-4327-8AA2-A86BE9862CC1}" type="presOf" srcId="{9A30517C-7E44-497F-B1CE-453EA7020DC0}" destId="{6918148A-ACE1-4CFB-8AF7-E3644EC8A83A}" srcOrd="0" destOrd="0" presId="urn:microsoft.com/office/officeart/2005/8/layout/hierarchy1"/>
    <dgm:cxn modelId="{049AEDF5-E378-48C3-A3AE-3F6D8F9B9401}" type="presOf" srcId="{36C86B83-781B-45BE-88E5-3D5A792724FA}" destId="{4AE00FE4-66BA-45AB-991C-050A96CEBF1F}" srcOrd="0" destOrd="0" presId="urn:microsoft.com/office/officeart/2005/8/layout/hierarchy1"/>
    <dgm:cxn modelId="{B138F27E-3159-4113-B3ED-7BEDE21152E3}" type="presOf" srcId="{72FE4657-1603-4C0F-82B5-64E551940AE8}" destId="{65C33F9F-C696-48A2-8B76-164FC75A240C}" srcOrd="0" destOrd="0" presId="urn:microsoft.com/office/officeart/2005/8/layout/hierarchy1"/>
    <dgm:cxn modelId="{1184298A-AF1C-482D-AF08-8144502B5BC5}" srcId="{8200B8BE-40C8-4F66-B389-35D04AFA2CD0}" destId="{C5446396-077B-467E-9B81-67EF5B401F95}" srcOrd="0" destOrd="0" parTransId="{BB611766-8551-4A83-B0AC-B9C86D8AFB76}" sibTransId="{8B89B7ED-5F28-4353-94D5-CD78F57365F1}"/>
    <dgm:cxn modelId="{0CD30DA9-3DA2-4E6F-8CF6-3B1948CF785E}" type="presOf" srcId="{12ED4630-3347-47FF-8BE5-63B5B24155EA}" destId="{8CF45491-9BC5-4354-96A3-C0315BD31E80}" srcOrd="0" destOrd="0" presId="urn:microsoft.com/office/officeart/2005/8/layout/hierarchy1"/>
    <dgm:cxn modelId="{5BEBC2A4-61F7-4A83-93CD-DA5D4A75E492}" type="presOf" srcId="{0C578C0A-0F9A-4E52-BD25-2DE6B87A1AA2}" destId="{6AC520AA-6C64-4B20-ACC1-D8C5290C126E}" srcOrd="0" destOrd="0" presId="urn:microsoft.com/office/officeart/2005/8/layout/hierarchy1"/>
    <dgm:cxn modelId="{9D1D3201-8CC9-4A40-812C-FD98C34A627B}" srcId="{6FF6E965-54C3-4442-A7E1-EF475467BE0F}" destId="{0C4A5DB4-CBDC-4758-935D-ADE123D69DF4}" srcOrd="0" destOrd="0" parTransId="{5927456C-A46C-4D01-8219-0824BB71505B}" sibTransId="{6B3288B4-514B-4BDC-B0B3-D3484A922451}"/>
    <dgm:cxn modelId="{D7075EF4-A212-450B-9BBD-E533D5303BDA}" type="presOf" srcId="{173F5636-A8A5-4F18-83D2-3C84B5A1363C}" destId="{BCA00F92-4908-4AC4-9A78-74F328ED3CC1}" srcOrd="0" destOrd="0" presId="urn:microsoft.com/office/officeart/2005/8/layout/hierarchy1"/>
    <dgm:cxn modelId="{5311FC02-08A5-4715-B0D6-7D78408EECCD}" type="presOf" srcId="{98610FA2-4BEB-488C-A632-D85AD16F1E99}" destId="{08781F46-EB2B-4771-857D-5BB83DD73FE6}" srcOrd="0" destOrd="0" presId="urn:microsoft.com/office/officeart/2005/8/layout/hierarchy1"/>
    <dgm:cxn modelId="{B149C392-9B4F-4348-B20F-E434FE5BB987}" srcId="{0C4A5DB4-CBDC-4758-935D-ADE123D69DF4}" destId="{1C4381D8-435C-4128-80F4-691EEE05C5DE}" srcOrd="1" destOrd="0" parTransId="{0D56E94F-D6D7-4C69-9EF0-782928083DAF}" sibTransId="{3304D533-44E7-4F6F-A7EA-47B862DA7DCB}"/>
    <dgm:cxn modelId="{D00E49F7-55BB-4F2C-B0B5-B20600C1984F}" type="presOf" srcId="{170CE3EF-4D8A-4DDD-90E1-C5C400DEE592}" destId="{9E01ABA9-9595-48B7-A7F6-A3AE3D169647}" srcOrd="0" destOrd="0" presId="urn:microsoft.com/office/officeart/2005/8/layout/hierarchy1"/>
    <dgm:cxn modelId="{AE5A406D-D2BA-4C61-885D-1B6A5438139C}" srcId="{C5446396-077B-467E-9B81-67EF5B401F95}" destId="{8C51EC0E-0910-4036-A9CB-FFFC5C7B19FA}" srcOrd="0" destOrd="0" parTransId="{4AB56030-9CF9-40E0-BDFD-9F5CCD959118}" sibTransId="{42691F76-2EA3-4C27-B78A-AA41DBF3270B}"/>
    <dgm:cxn modelId="{B5C54909-77A3-40A7-94C3-279746E51BB1}" type="presParOf" srcId="{06E83022-C01B-43DD-9479-1264B2B7D168}" destId="{01853411-9158-4ACC-A62F-66CD9220C70B}" srcOrd="0" destOrd="0" presId="urn:microsoft.com/office/officeart/2005/8/layout/hierarchy1"/>
    <dgm:cxn modelId="{BDC8C9F9-FA59-4960-8034-067CEEE761B6}" type="presParOf" srcId="{01853411-9158-4ACC-A62F-66CD9220C70B}" destId="{D2FF9302-E3B6-4E03-BA79-6411624FAD18}" srcOrd="0" destOrd="0" presId="urn:microsoft.com/office/officeart/2005/8/layout/hierarchy1"/>
    <dgm:cxn modelId="{90E5DED7-300C-481E-8BE9-EC5F62164BF7}" type="presParOf" srcId="{D2FF9302-E3B6-4E03-BA79-6411624FAD18}" destId="{208901EB-E919-4F2D-9772-03FB2844F673}" srcOrd="0" destOrd="0" presId="urn:microsoft.com/office/officeart/2005/8/layout/hierarchy1"/>
    <dgm:cxn modelId="{1B505705-4AC6-4FF8-A8E3-FD17CBFD0327}" type="presParOf" srcId="{D2FF9302-E3B6-4E03-BA79-6411624FAD18}" destId="{63F8A730-D03C-4056-9713-C53D05938617}" srcOrd="1" destOrd="0" presId="urn:microsoft.com/office/officeart/2005/8/layout/hierarchy1"/>
    <dgm:cxn modelId="{BC1DB996-ECDB-49A7-AE2B-6659BBB07B06}" type="presParOf" srcId="{01853411-9158-4ACC-A62F-66CD9220C70B}" destId="{C17E318D-BBCE-468B-877A-A9197DAD9CBB}" srcOrd="1" destOrd="0" presId="urn:microsoft.com/office/officeart/2005/8/layout/hierarchy1"/>
    <dgm:cxn modelId="{66D6DB05-992C-48E5-8B6B-6CE379441E0E}" type="presParOf" srcId="{C17E318D-BBCE-468B-877A-A9197DAD9CBB}" destId="{FDC56E69-853E-4A46-8111-4E680369CF17}" srcOrd="0" destOrd="0" presId="urn:microsoft.com/office/officeart/2005/8/layout/hierarchy1"/>
    <dgm:cxn modelId="{4D4E1A90-8451-46D0-9E01-2F2A1D2ACCB7}" type="presParOf" srcId="{C17E318D-BBCE-468B-877A-A9197DAD9CBB}" destId="{5A46D94B-76D0-49E9-9919-013FE4CB14A5}" srcOrd="1" destOrd="0" presId="urn:microsoft.com/office/officeart/2005/8/layout/hierarchy1"/>
    <dgm:cxn modelId="{3EF32AE2-23C4-4AD0-B2E1-C746E8715F7A}" type="presParOf" srcId="{5A46D94B-76D0-49E9-9919-013FE4CB14A5}" destId="{78D8BA58-947E-4CDC-85F1-0E4489D2BB57}" srcOrd="0" destOrd="0" presId="urn:microsoft.com/office/officeart/2005/8/layout/hierarchy1"/>
    <dgm:cxn modelId="{16212A0D-1553-4E5C-9AE4-69681B4BC6C8}" type="presParOf" srcId="{78D8BA58-947E-4CDC-85F1-0E4489D2BB57}" destId="{FA5B6190-EE59-4D7C-8478-91BA3F01CE34}" srcOrd="0" destOrd="0" presId="urn:microsoft.com/office/officeart/2005/8/layout/hierarchy1"/>
    <dgm:cxn modelId="{35B720AE-00D4-49AE-B20F-06AB2E721778}" type="presParOf" srcId="{78D8BA58-947E-4CDC-85F1-0E4489D2BB57}" destId="{FD40A3FF-6648-4ABA-8EFB-0BED239E675E}" srcOrd="1" destOrd="0" presId="urn:microsoft.com/office/officeart/2005/8/layout/hierarchy1"/>
    <dgm:cxn modelId="{8C70DF8F-C3BF-45F1-861D-BE801C3D164E}" type="presParOf" srcId="{5A46D94B-76D0-49E9-9919-013FE4CB14A5}" destId="{9B5ADEC6-D518-4042-B41C-965444BA55EC}" srcOrd="1" destOrd="0" presId="urn:microsoft.com/office/officeart/2005/8/layout/hierarchy1"/>
    <dgm:cxn modelId="{7D9BBEA9-EA72-49AA-805A-24774CF11558}" type="presParOf" srcId="{9B5ADEC6-D518-4042-B41C-965444BA55EC}" destId="{B27597ED-239C-49BD-9B77-1E5B7DFF0FEB}" srcOrd="0" destOrd="0" presId="urn:microsoft.com/office/officeart/2005/8/layout/hierarchy1"/>
    <dgm:cxn modelId="{8335ABAE-F2DB-4A2A-B478-A0FC3F9265CA}" type="presParOf" srcId="{9B5ADEC6-D518-4042-B41C-965444BA55EC}" destId="{E182FA78-0D37-49A1-BE68-C0D0993C8145}" srcOrd="1" destOrd="0" presId="urn:microsoft.com/office/officeart/2005/8/layout/hierarchy1"/>
    <dgm:cxn modelId="{FCF083E5-C1AB-4E6E-BA24-6CBA89DBA2E5}" type="presParOf" srcId="{E182FA78-0D37-49A1-BE68-C0D0993C8145}" destId="{68A2E1C9-9AAA-42E1-BD71-A209D2DC577D}" srcOrd="0" destOrd="0" presId="urn:microsoft.com/office/officeart/2005/8/layout/hierarchy1"/>
    <dgm:cxn modelId="{EF744712-19B4-4434-89BF-2E181C0DFCB4}" type="presParOf" srcId="{68A2E1C9-9AAA-42E1-BD71-A209D2DC577D}" destId="{B1013748-AB54-4142-A595-9F82DABA1270}" srcOrd="0" destOrd="0" presId="urn:microsoft.com/office/officeart/2005/8/layout/hierarchy1"/>
    <dgm:cxn modelId="{EC65BCE6-72EF-477D-9C6A-547EAA8E1981}" type="presParOf" srcId="{68A2E1C9-9AAA-42E1-BD71-A209D2DC577D}" destId="{712EFF6F-910C-4E74-B9A3-4F2793587AEB}" srcOrd="1" destOrd="0" presId="urn:microsoft.com/office/officeart/2005/8/layout/hierarchy1"/>
    <dgm:cxn modelId="{3A52CBE5-78FD-4D2C-B28E-38803CC9F572}" type="presParOf" srcId="{E182FA78-0D37-49A1-BE68-C0D0993C8145}" destId="{0DE5E165-3CD9-4CD2-B405-EDE0FB2A7935}" srcOrd="1" destOrd="0" presId="urn:microsoft.com/office/officeart/2005/8/layout/hierarchy1"/>
    <dgm:cxn modelId="{8468C38C-5623-4072-A94F-08D56E81C99D}" type="presParOf" srcId="{0DE5E165-3CD9-4CD2-B405-EDE0FB2A7935}" destId="{745AB53C-9DE2-4E37-B784-9EB8E5A21560}" srcOrd="0" destOrd="0" presId="urn:microsoft.com/office/officeart/2005/8/layout/hierarchy1"/>
    <dgm:cxn modelId="{036AD6BA-A42F-4655-8892-3469E1BF1470}" type="presParOf" srcId="{0DE5E165-3CD9-4CD2-B405-EDE0FB2A7935}" destId="{C57EBDEB-177C-4C25-9526-37EEE1BA7E9F}" srcOrd="1" destOrd="0" presId="urn:microsoft.com/office/officeart/2005/8/layout/hierarchy1"/>
    <dgm:cxn modelId="{1E22B829-04B1-4CC1-98DE-781736C5CBB2}" type="presParOf" srcId="{C57EBDEB-177C-4C25-9526-37EEE1BA7E9F}" destId="{7BF2122E-62CB-4980-8923-B95B9A5B0D47}" srcOrd="0" destOrd="0" presId="urn:microsoft.com/office/officeart/2005/8/layout/hierarchy1"/>
    <dgm:cxn modelId="{FA9B420C-DFE5-4929-A760-87CC6357F456}" type="presParOf" srcId="{7BF2122E-62CB-4980-8923-B95B9A5B0D47}" destId="{018FC494-BEA7-4395-AF3D-D284CA398068}" srcOrd="0" destOrd="0" presId="urn:microsoft.com/office/officeart/2005/8/layout/hierarchy1"/>
    <dgm:cxn modelId="{25E1F72A-8A7B-4C95-B634-EB16ECD45E50}" type="presParOf" srcId="{7BF2122E-62CB-4980-8923-B95B9A5B0D47}" destId="{97815183-C817-4131-B9EE-00A484A7A728}" srcOrd="1" destOrd="0" presId="urn:microsoft.com/office/officeart/2005/8/layout/hierarchy1"/>
    <dgm:cxn modelId="{C645B49A-EB42-4477-8DA9-77BBD62EA3CD}" type="presParOf" srcId="{C57EBDEB-177C-4C25-9526-37EEE1BA7E9F}" destId="{F6AEBF9F-9313-4FEC-8236-264AC43C0CF1}" srcOrd="1" destOrd="0" presId="urn:microsoft.com/office/officeart/2005/8/layout/hierarchy1"/>
    <dgm:cxn modelId="{067EA709-C300-4BF2-BB60-3F10D5BB9D59}" type="presParOf" srcId="{0DE5E165-3CD9-4CD2-B405-EDE0FB2A7935}" destId="{72CDC02B-7740-4452-9014-4B07CA1AB819}" srcOrd="2" destOrd="0" presId="urn:microsoft.com/office/officeart/2005/8/layout/hierarchy1"/>
    <dgm:cxn modelId="{2C03CAFB-7AC1-4CC6-9B27-0FE59830860E}" type="presParOf" srcId="{0DE5E165-3CD9-4CD2-B405-EDE0FB2A7935}" destId="{53633D01-65BF-4DF5-9513-784448F600D8}" srcOrd="3" destOrd="0" presId="urn:microsoft.com/office/officeart/2005/8/layout/hierarchy1"/>
    <dgm:cxn modelId="{6A30536D-F5E6-4EEE-B797-3814DCB02327}" type="presParOf" srcId="{53633D01-65BF-4DF5-9513-784448F600D8}" destId="{20CBEB7B-1397-46B3-867C-4A82A380842B}" srcOrd="0" destOrd="0" presId="urn:microsoft.com/office/officeart/2005/8/layout/hierarchy1"/>
    <dgm:cxn modelId="{9ACDB9F6-30F3-46EA-A591-B0B8F47F470C}" type="presParOf" srcId="{20CBEB7B-1397-46B3-867C-4A82A380842B}" destId="{CF93BC5F-3710-41A3-AF8F-69B07B3F6F17}" srcOrd="0" destOrd="0" presId="urn:microsoft.com/office/officeart/2005/8/layout/hierarchy1"/>
    <dgm:cxn modelId="{6631F91C-4D2F-4420-8401-7127B56BE571}" type="presParOf" srcId="{20CBEB7B-1397-46B3-867C-4A82A380842B}" destId="{7916B391-22CC-4620-BF5E-46779563BD2C}" srcOrd="1" destOrd="0" presId="urn:microsoft.com/office/officeart/2005/8/layout/hierarchy1"/>
    <dgm:cxn modelId="{3ED2ECF1-3633-4C3B-99D5-25283AD36C39}" type="presParOf" srcId="{53633D01-65BF-4DF5-9513-784448F600D8}" destId="{45A85D53-8A35-47B6-B0F6-AABAF9D15D4F}" srcOrd="1" destOrd="0" presId="urn:microsoft.com/office/officeart/2005/8/layout/hierarchy1"/>
    <dgm:cxn modelId="{E5EDC8EE-CBB0-4A70-9448-68D0B7D6E107}" type="presParOf" srcId="{C17E318D-BBCE-468B-877A-A9197DAD9CBB}" destId="{0CA0EACF-6BF9-4CEF-8718-3A174035F502}" srcOrd="2" destOrd="0" presId="urn:microsoft.com/office/officeart/2005/8/layout/hierarchy1"/>
    <dgm:cxn modelId="{AEE8D634-6D65-4EE0-B708-0BC91B7A65C1}" type="presParOf" srcId="{C17E318D-BBCE-468B-877A-A9197DAD9CBB}" destId="{40743F1F-5359-4A7E-BD8D-4235A963B78D}" srcOrd="3" destOrd="0" presId="urn:microsoft.com/office/officeart/2005/8/layout/hierarchy1"/>
    <dgm:cxn modelId="{B07C2156-A7AD-4854-8F15-12D0935D8732}" type="presParOf" srcId="{40743F1F-5359-4A7E-BD8D-4235A963B78D}" destId="{B26F1A01-7ACD-4FB6-83F5-F87CC80C5B80}" srcOrd="0" destOrd="0" presId="urn:microsoft.com/office/officeart/2005/8/layout/hierarchy1"/>
    <dgm:cxn modelId="{EAAC4C64-A352-4440-8133-52E1AA3334F0}" type="presParOf" srcId="{B26F1A01-7ACD-4FB6-83F5-F87CC80C5B80}" destId="{4C1972F2-1703-4F36-ABC1-396A17832BED}" srcOrd="0" destOrd="0" presId="urn:microsoft.com/office/officeart/2005/8/layout/hierarchy1"/>
    <dgm:cxn modelId="{8EE5CC6D-2855-4F76-A1B7-1285E5FA36F3}" type="presParOf" srcId="{B26F1A01-7ACD-4FB6-83F5-F87CC80C5B80}" destId="{D060B9F4-D06C-4292-8AE0-87F465DE8759}" srcOrd="1" destOrd="0" presId="urn:microsoft.com/office/officeart/2005/8/layout/hierarchy1"/>
    <dgm:cxn modelId="{D7CCD8E1-462E-4404-B920-67FAD591ED81}" type="presParOf" srcId="{40743F1F-5359-4A7E-BD8D-4235A963B78D}" destId="{875F977C-53B7-4AF9-AABF-48E9CC380CDA}" srcOrd="1" destOrd="0" presId="urn:microsoft.com/office/officeart/2005/8/layout/hierarchy1"/>
    <dgm:cxn modelId="{DB8F6D16-5BA2-46FB-AEA0-915F63E96F76}" type="presParOf" srcId="{875F977C-53B7-4AF9-AABF-48E9CC380CDA}" destId="{42A2C809-3B65-47F3-89D7-9FB7962DEFA7}" srcOrd="0" destOrd="0" presId="urn:microsoft.com/office/officeart/2005/8/layout/hierarchy1"/>
    <dgm:cxn modelId="{9D87F5DD-1FB6-4CC8-A8CA-A754D95C8266}" type="presParOf" srcId="{875F977C-53B7-4AF9-AABF-48E9CC380CDA}" destId="{13D50DAD-F6E8-4EAB-BED7-3FBF80248F38}" srcOrd="1" destOrd="0" presId="urn:microsoft.com/office/officeart/2005/8/layout/hierarchy1"/>
    <dgm:cxn modelId="{50E7EE8F-B798-4DE8-AC16-E78FA42131BB}" type="presParOf" srcId="{13D50DAD-F6E8-4EAB-BED7-3FBF80248F38}" destId="{49E87398-FCE5-4210-B3A3-E2795AB9B656}" srcOrd="0" destOrd="0" presId="urn:microsoft.com/office/officeart/2005/8/layout/hierarchy1"/>
    <dgm:cxn modelId="{887CC09F-7C43-49F4-9BF3-47D78C453F28}" type="presParOf" srcId="{49E87398-FCE5-4210-B3A3-E2795AB9B656}" destId="{0EB945B7-B468-4CCA-B03E-02C8EF475776}" srcOrd="0" destOrd="0" presId="urn:microsoft.com/office/officeart/2005/8/layout/hierarchy1"/>
    <dgm:cxn modelId="{AE734AE0-7D31-4584-8EC0-07E17269E303}" type="presParOf" srcId="{49E87398-FCE5-4210-B3A3-E2795AB9B656}" destId="{65C33F9F-C696-48A2-8B76-164FC75A240C}" srcOrd="1" destOrd="0" presId="urn:microsoft.com/office/officeart/2005/8/layout/hierarchy1"/>
    <dgm:cxn modelId="{3FD58978-5FF1-4325-9B09-2D9474F36C7C}" type="presParOf" srcId="{13D50DAD-F6E8-4EAB-BED7-3FBF80248F38}" destId="{040ED07A-45D8-4812-8DE1-39865A3190BB}" srcOrd="1" destOrd="0" presId="urn:microsoft.com/office/officeart/2005/8/layout/hierarchy1"/>
    <dgm:cxn modelId="{BFC6A59A-8BB3-4260-B75D-F542406B6B55}" type="presParOf" srcId="{040ED07A-45D8-4812-8DE1-39865A3190BB}" destId="{5FBB8EDA-F56D-464F-B5AB-AA45844E626D}" srcOrd="0" destOrd="0" presId="urn:microsoft.com/office/officeart/2005/8/layout/hierarchy1"/>
    <dgm:cxn modelId="{BD9D0057-1F42-4E86-97A1-31B6FBEF17CC}" type="presParOf" srcId="{040ED07A-45D8-4812-8DE1-39865A3190BB}" destId="{C0238D03-7DEB-4979-A569-DFAC422C44B6}" srcOrd="1" destOrd="0" presId="urn:microsoft.com/office/officeart/2005/8/layout/hierarchy1"/>
    <dgm:cxn modelId="{8358B791-205A-48AC-8251-53E0CC8F9C98}" type="presParOf" srcId="{C0238D03-7DEB-4979-A569-DFAC422C44B6}" destId="{1F0DB67E-FFF6-4070-B821-B1D0DF97F115}" srcOrd="0" destOrd="0" presId="urn:microsoft.com/office/officeart/2005/8/layout/hierarchy1"/>
    <dgm:cxn modelId="{6375B35D-35F2-446E-8BF0-B94DEB736105}" type="presParOf" srcId="{1F0DB67E-FFF6-4070-B821-B1D0DF97F115}" destId="{39740353-23D5-47C0-9CE4-A2B4D8C74314}" srcOrd="0" destOrd="0" presId="urn:microsoft.com/office/officeart/2005/8/layout/hierarchy1"/>
    <dgm:cxn modelId="{AFCB0C3A-650B-494B-9003-5BF909C3FC14}" type="presParOf" srcId="{1F0DB67E-FFF6-4070-B821-B1D0DF97F115}" destId="{8CF45491-9BC5-4354-96A3-C0315BD31E80}" srcOrd="1" destOrd="0" presId="urn:microsoft.com/office/officeart/2005/8/layout/hierarchy1"/>
    <dgm:cxn modelId="{7294FB9B-E231-4D42-8A93-C7EEA2F2C1BE}" type="presParOf" srcId="{C0238D03-7DEB-4979-A569-DFAC422C44B6}" destId="{2E368174-09D2-48AB-84C7-324D241A5081}" srcOrd="1" destOrd="0" presId="urn:microsoft.com/office/officeart/2005/8/layout/hierarchy1"/>
    <dgm:cxn modelId="{18FF38F6-66B2-436A-8D62-95AF8A675DA8}" type="presParOf" srcId="{C17E318D-BBCE-468B-877A-A9197DAD9CBB}" destId="{61663782-04D5-4FF4-A490-86A757746833}" srcOrd="4" destOrd="0" presId="urn:microsoft.com/office/officeart/2005/8/layout/hierarchy1"/>
    <dgm:cxn modelId="{FCBEA1BD-B438-44A2-8102-2F78796FC930}" type="presParOf" srcId="{C17E318D-BBCE-468B-877A-A9197DAD9CBB}" destId="{2E18CEF6-32A2-4E7D-92E6-A28A5D657BB8}" srcOrd="5" destOrd="0" presId="urn:microsoft.com/office/officeart/2005/8/layout/hierarchy1"/>
    <dgm:cxn modelId="{D59C4CD2-8918-422E-89A9-AA6B27CAEFF9}" type="presParOf" srcId="{2E18CEF6-32A2-4E7D-92E6-A28A5D657BB8}" destId="{E5BCCB79-BAD0-44FC-BFF8-839BBE473845}" srcOrd="0" destOrd="0" presId="urn:microsoft.com/office/officeart/2005/8/layout/hierarchy1"/>
    <dgm:cxn modelId="{0B2F19FD-E9A9-48F6-8414-FAD567D319C0}" type="presParOf" srcId="{E5BCCB79-BAD0-44FC-BFF8-839BBE473845}" destId="{5B02AD72-F4A1-4354-991C-5E9C1D57D4FF}" srcOrd="0" destOrd="0" presId="urn:microsoft.com/office/officeart/2005/8/layout/hierarchy1"/>
    <dgm:cxn modelId="{C1870BCC-6827-49B0-B344-E63C129FBD3A}" type="presParOf" srcId="{E5BCCB79-BAD0-44FC-BFF8-839BBE473845}" destId="{4AE00FE4-66BA-45AB-991C-050A96CEBF1F}" srcOrd="1" destOrd="0" presId="urn:microsoft.com/office/officeart/2005/8/layout/hierarchy1"/>
    <dgm:cxn modelId="{F37E127B-993A-4B6E-B347-F6314AC4EB40}" type="presParOf" srcId="{2E18CEF6-32A2-4E7D-92E6-A28A5D657BB8}" destId="{F9CF2C45-74F0-4B85-A300-24ED7AE2FE4C}" srcOrd="1" destOrd="0" presId="urn:microsoft.com/office/officeart/2005/8/layout/hierarchy1"/>
    <dgm:cxn modelId="{A1CF17F0-E98F-4051-9511-3546E165533D}" type="presParOf" srcId="{F9CF2C45-74F0-4B85-A300-24ED7AE2FE4C}" destId="{BBA17F4E-DB14-49BB-88F6-91E5A3ECCADB}" srcOrd="0" destOrd="0" presId="urn:microsoft.com/office/officeart/2005/8/layout/hierarchy1"/>
    <dgm:cxn modelId="{B6DE14F7-1549-48D0-84C1-97285BFFA8E8}" type="presParOf" srcId="{F9CF2C45-74F0-4B85-A300-24ED7AE2FE4C}" destId="{61A22D5E-27F1-4D27-9702-89E6CC6EAFC0}" srcOrd="1" destOrd="0" presId="urn:microsoft.com/office/officeart/2005/8/layout/hierarchy1"/>
    <dgm:cxn modelId="{021D56D0-C1F5-4C0F-A25B-DA3DD6AD778E}" type="presParOf" srcId="{61A22D5E-27F1-4D27-9702-89E6CC6EAFC0}" destId="{81A7125E-B6C3-4D65-B994-A75334CCD789}" srcOrd="0" destOrd="0" presId="urn:microsoft.com/office/officeart/2005/8/layout/hierarchy1"/>
    <dgm:cxn modelId="{6A6BAE6B-59FD-4056-927C-2B60DCC37066}" type="presParOf" srcId="{81A7125E-B6C3-4D65-B994-A75334CCD789}" destId="{A823B686-F82D-44BE-ABE5-5A1E2CE20E52}" srcOrd="0" destOrd="0" presId="urn:microsoft.com/office/officeart/2005/8/layout/hierarchy1"/>
    <dgm:cxn modelId="{F7F5829C-BD86-4739-8251-E21EE361584E}" type="presParOf" srcId="{81A7125E-B6C3-4D65-B994-A75334CCD789}" destId="{08781F46-EB2B-4771-857D-5BB83DD73FE6}" srcOrd="1" destOrd="0" presId="urn:microsoft.com/office/officeart/2005/8/layout/hierarchy1"/>
    <dgm:cxn modelId="{145A7200-4FA1-47C9-9B8B-F23D0A0DBD1C}" type="presParOf" srcId="{61A22D5E-27F1-4D27-9702-89E6CC6EAFC0}" destId="{F25D5424-7C95-473F-B781-B373F165232D}" srcOrd="1" destOrd="0" presId="urn:microsoft.com/office/officeart/2005/8/layout/hierarchy1"/>
    <dgm:cxn modelId="{1F2E2B8B-CB85-444F-BCD6-36D1739F150C}" type="presParOf" srcId="{F25D5424-7C95-473F-B781-B373F165232D}" destId="{0525BF18-575F-4BC3-98EC-3F454665E448}" srcOrd="0" destOrd="0" presId="urn:microsoft.com/office/officeart/2005/8/layout/hierarchy1"/>
    <dgm:cxn modelId="{8AE6BFBF-D8B2-45C5-B88C-5207BBE1FEEE}" type="presParOf" srcId="{F25D5424-7C95-473F-B781-B373F165232D}" destId="{9365917F-D782-47C7-8C87-A0BFBDA18531}" srcOrd="1" destOrd="0" presId="urn:microsoft.com/office/officeart/2005/8/layout/hierarchy1"/>
    <dgm:cxn modelId="{1BBEA83A-B52F-4F65-80B7-FFA2043E0A85}" type="presParOf" srcId="{9365917F-D782-47C7-8C87-A0BFBDA18531}" destId="{6D1AF095-1DF4-4B08-8C41-A457D71E344F}" srcOrd="0" destOrd="0" presId="urn:microsoft.com/office/officeart/2005/8/layout/hierarchy1"/>
    <dgm:cxn modelId="{2BE591BA-AC06-49E4-B330-8B28AE1DA1F9}" type="presParOf" srcId="{6D1AF095-1DF4-4B08-8C41-A457D71E344F}" destId="{21853693-2891-4F20-B73D-949D89AE52B9}" srcOrd="0" destOrd="0" presId="urn:microsoft.com/office/officeart/2005/8/layout/hierarchy1"/>
    <dgm:cxn modelId="{5633289B-96D1-4BEB-AA28-FE9A7E05E849}" type="presParOf" srcId="{6D1AF095-1DF4-4B08-8C41-A457D71E344F}" destId="{B297513E-5D67-439E-87D3-415F2228A761}" srcOrd="1" destOrd="0" presId="urn:microsoft.com/office/officeart/2005/8/layout/hierarchy1"/>
    <dgm:cxn modelId="{32FF5711-AE69-41E3-9D09-27397D1EB506}" type="presParOf" srcId="{9365917F-D782-47C7-8C87-A0BFBDA18531}" destId="{519D2775-C259-4FDE-8946-4392EE207D6D}" srcOrd="1" destOrd="0" presId="urn:microsoft.com/office/officeart/2005/8/layout/hierarchy1"/>
    <dgm:cxn modelId="{FA7CB06A-34EB-47AF-B8BB-A8607CD400B9}" type="presParOf" srcId="{F25D5424-7C95-473F-B781-B373F165232D}" destId="{9E01ABA9-9595-48B7-A7F6-A3AE3D169647}" srcOrd="2" destOrd="0" presId="urn:microsoft.com/office/officeart/2005/8/layout/hierarchy1"/>
    <dgm:cxn modelId="{C7457F94-D57F-4298-8B54-7E887B2092D4}" type="presParOf" srcId="{F25D5424-7C95-473F-B781-B373F165232D}" destId="{DE5EF8EA-CC93-4958-86CA-0FB5D432E679}" srcOrd="3" destOrd="0" presId="urn:microsoft.com/office/officeart/2005/8/layout/hierarchy1"/>
    <dgm:cxn modelId="{A2962635-BB38-444E-A3BC-711BF368CAC2}" type="presParOf" srcId="{DE5EF8EA-CC93-4958-86CA-0FB5D432E679}" destId="{F5BE0E17-D416-43D9-A138-653E41349EB0}" srcOrd="0" destOrd="0" presId="urn:microsoft.com/office/officeart/2005/8/layout/hierarchy1"/>
    <dgm:cxn modelId="{239C453B-50DF-4879-BCAA-54BD7CD92D92}" type="presParOf" srcId="{F5BE0E17-D416-43D9-A138-653E41349EB0}" destId="{FCE599EC-37B6-4575-8F52-500E51D92CAC}" srcOrd="0" destOrd="0" presId="urn:microsoft.com/office/officeart/2005/8/layout/hierarchy1"/>
    <dgm:cxn modelId="{FAA8FF32-1EDE-4826-9228-D0AEFFC43913}" type="presParOf" srcId="{F5BE0E17-D416-43D9-A138-653E41349EB0}" destId="{BCA00F92-4908-4AC4-9A78-74F328ED3CC1}" srcOrd="1" destOrd="0" presId="urn:microsoft.com/office/officeart/2005/8/layout/hierarchy1"/>
    <dgm:cxn modelId="{575065D2-8DA0-4F95-BCF8-B8C90FD1615E}" type="presParOf" srcId="{DE5EF8EA-CC93-4958-86CA-0FB5D432E679}" destId="{1AF8A5A9-EECF-481F-AC44-7042065DA1F3}" srcOrd="1" destOrd="0" presId="urn:microsoft.com/office/officeart/2005/8/layout/hierarchy1"/>
    <dgm:cxn modelId="{C307E4E3-C488-42E4-B962-65109F731687}" type="presParOf" srcId="{F25D5424-7C95-473F-B781-B373F165232D}" destId="{1A5B4C21-DA67-4B71-8954-BBD30965CDB5}" srcOrd="4" destOrd="0" presId="urn:microsoft.com/office/officeart/2005/8/layout/hierarchy1"/>
    <dgm:cxn modelId="{C161FCF5-B6DB-42E8-B89D-434D1A792B9C}" type="presParOf" srcId="{F25D5424-7C95-473F-B781-B373F165232D}" destId="{023831A4-6707-4945-A772-24DD04A7C883}" srcOrd="5" destOrd="0" presId="urn:microsoft.com/office/officeart/2005/8/layout/hierarchy1"/>
    <dgm:cxn modelId="{59BAAE6B-690C-424B-B0B7-380B900331F5}" type="presParOf" srcId="{023831A4-6707-4945-A772-24DD04A7C883}" destId="{B23EC844-87BB-4DED-AA68-5235523434B6}" srcOrd="0" destOrd="0" presId="urn:microsoft.com/office/officeart/2005/8/layout/hierarchy1"/>
    <dgm:cxn modelId="{8804D1FC-1178-4F4E-AAC9-7A58A5C5160A}" type="presParOf" srcId="{B23EC844-87BB-4DED-AA68-5235523434B6}" destId="{FF3811F3-1FAD-46B8-A0EC-691C0F83949E}" srcOrd="0" destOrd="0" presId="urn:microsoft.com/office/officeart/2005/8/layout/hierarchy1"/>
    <dgm:cxn modelId="{9B3CBBE4-24FB-4A93-B400-0B5C047F290C}" type="presParOf" srcId="{B23EC844-87BB-4DED-AA68-5235523434B6}" destId="{6918148A-ACE1-4CFB-8AF7-E3644EC8A83A}" srcOrd="1" destOrd="0" presId="urn:microsoft.com/office/officeart/2005/8/layout/hierarchy1"/>
    <dgm:cxn modelId="{495DA7C9-4CDB-42D3-9144-CBA898B7FF08}" type="presParOf" srcId="{023831A4-6707-4945-A772-24DD04A7C883}" destId="{62D0D1E1-7C8D-48B9-A919-973D33301B79}" srcOrd="1" destOrd="0" presId="urn:microsoft.com/office/officeart/2005/8/layout/hierarchy1"/>
    <dgm:cxn modelId="{960574C0-4F48-477A-99ED-118313F682DE}" type="presParOf" srcId="{C17E318D-BBCE-468B-877A-A9197DAD9CBB}" destId="{6AC520AA-6C64-4B20-ACC1-D8C5290C126E}" srcOrd="6" destOrd="0" presId="urn:microsoft.com/office/officeart/2005/8/layout/hierarchy1"/>
    <dgm:cxn modelId="{811CD0B3-D01C-4724-9C02-EAFC58BDB843}" type="presParOf" srcId="{C17E318D-BBCE-468B-877A-A9197DAD9CBB}" destId="{40C33AC4-213B-41BD-BA7C-6B1BBAC39024}" srcOrd="7" destOrd="0" presId="urn:microsoft.com/office/officeart/2005/8/layout/hierarchy1"/>
    <dgm:cxn modelId="{5706653D-D769-40FD-9D86-422E9D604D50}" type="presParOf" srcId="{40C33AC4-213B-41BD-BA7C-6B1BBAC39024}" destId="{64A10B50-562D-4ED0-8F8C-DE8AA059E8CF}" srcOrd="0" destOrd="0" presId="urn:microsoft.com/office/officeart/2005/8/layout/hierarchy1"/>
    <dgm:cxn modelId="{9752E462-0D50-4823-9E79-C8C32C1F0EF9}" type="presParOf" srcId="{64A10B50-562D-4ED0-8F8C-DE8AA059E8CF}" destId="{DCEC612B-33EE-41E3-BD0F-07D6DF37559E}" srcOrd="0" destOrd="0" presId="urn:microsoft.com/office/officeart/2005/8/layout/hierarchy1"/>
    <dgm:cxn modelId="{027555B6-A95B-46EB-BFB4-FCFB4AD57EEE}" type="presParOf" srcId="{64A10B50-562D-4ED0-8F8C-DE8AA059E8CF}" destId="{C9AE61EA-1999-4CBD-ABEF-8930249315BC}" srcOrd="1" destOrd="0" presId="urn:microsoft.com/office/officeart/2005/8/layout/hierarchy1"/>
    <dgm:cxn modelId="{3F634BE0-8F59-4250-A667-0D4A9047829B}" type="presParOf" srcId="{40C33AC4-213B-41BD-BA7C-6B1BBAC39024}" destId="{B6FC5801-881D-433E-9B8F-1FE94180B03E}" srcOrd="1" destOrd="0" presId="urn:microsoft.com/office/officeart/2005/8/layout/hierarchy1"/>
    <dgm:cxn modelId="{51354E9E-0D94-4FAF-83F7-BB6D26F35DDE}" type="presParOf" srcId="{B6FC5801-881D-433E-9B8F-1FE94180B03E}" destId="{7BC94F9C-D8BE-4A06-BCCC-1325B264EB93}" srcOrd="0" destOrd="0" presId="urn:microsoft.com/office/officeart/2005/8/layout/hierarchy1"/>
    <dgm:cxn modelId="{72086F2B-0546-4B09-8E03-E3914179E9BA}" type="presParOf" srcId="{B6FC5801-881D-433E-9B8F-1FE94180B03E}" destId="{E1B2F86F-4AFB-400E-8048-87E37A5DFC32}" srcOrd="1" destOrd="0" presId="urn:microsoft.com/office/officeart/2005/8/layout/hierarchy1"/>
    <dgm:cxn modelId="{679E324E-C070-48E4-B318-FFC401F1E27D}" type="presParOf" srcId="{E1B2F86F-4AFB-400E-8048-87E37A5DFC32}" destId="{48B5BB4B-C1E4-4635-B25A-437AD8DD45A6}" srcOrd="0" destOrd="0" presId="urn:microsoft.com/office/officeart/2005/8/layout/hierarchy1"/>
    <dgm:cxn modelId="{EF55418E-18C7-463C-AFBF-B5209A72F6C7}" type="presParOf" srcId="{48B5BB4B-C1E4-4635-B25A-437AD8DD45A6}" destId="{F2C04D51-65B9-469D-B56F-F30E062655CC}" srcOrd="0" destOrd="0" presId="urn:microsoft.com/office/officeart/2005/8/layout/hierarchy1"/>
    <dgm:cxn modelId="{7C97C848-AAD7-4AC2-B941-7EFCD615B33D}" type="presParOf" srcId="{48B5BB4B-C1E4-4635-B25A-437AD8DD45A6}" destId="{D11CDEF0-07B9-43C3-A9AD-13C7590EF5EC}" srcOrd="1" destOrd="0" presId="urn:microsoft.com/office/officeart/2005/8/layout/hierarchy1"/>
    <dgm:cxn modelId="{72C862F9-E18A-4A1B-8874-EEA6E661D594}" type="presParOf" srcId="{E1B2F86F-4AFB-400E-8048-87E37A5DFC32}" destId="{9AE5297B-4215-4A8F-91EA-B954D1312B35}" srcOrd="1" destOrd="0" presId="urn:microsoft.com/office/officeart/2005/8/layout/hierarchy1"/>
    <dgm:cxn modelId="{4C9BCC2F-7995-489E-8047-483505A8A1A3}" type="presParOf" srcId="{9AE5297B-4215-4A8F-91EA-B954D1312B35}" destId="{ED78CF5A-5177-4E37-9112-B8AC608E3582}" srcOrd="0" destOrd="0" presId="urn:microsoft.com/office/officeart/2005/8/layout/hierarchy1"/>
    <dgm:cxn modelId="{041D423A-C585-4192-A089-E498E1999485}" type="presParOf" srcId="{9AE5297B-4215-4A8F-91EA-B954D1312B35}" destId="{DF302DA6-0AF7-4493-BD62-089962021462}" srcOrd="1" destOrd="0" presId="urn:microsoft.com/office/officeart/2005/8/layout/hierarchy1"/>
    <dgm:cxn modelId="{6DBB10D4-286A-4C7A-8B58-B8D703A7A1BB}" type="presParOf" srcId="{DF302DA6-0AF7-4493-BD62-089962021462}" destId="{744CAD3B-78EC-459E-9CA9-EA4487FA7593}" srcOrd="0" destOrd="0" presId="urn:microsoft.com/office/officeart/2005/8/layout/hierarchy1"/>
    <dgm:cxn modelId="{ECA85914-0558-409B-B6AD-3287B3A510D9}" type="presParOf" srcId="{744CAD3B-78EC-459E-9CA9-EA4487FA7593}" destId="{FA294004-FA28-45A0-9210-44BCEE36AA65}" srcOrd="0" destOrd="0" presId="urn:microsoft.com/office/officeart/2005/8/layout/hierarchy1"/>
    <dgm:cxn modelId="{5C8DF0E5-36F8-4968-B18F-56D2E46F2560}" type="presParOf" srcId="{744CAD3B-78EC-459E-9CA9-EA4487FA7593}" destId="{33C1BCFA-D8FD-4B2A-B11E-645B94D9B8AA}" srcOrd="1" destOrd="0" presId="urn:microsoft.com/office/officeart/2005/8/layout/hierarchy1"/>
    <dgm:cxn modelId="{C708178C-5FA4-453B-9E70-A541A1064189}" type="presParOf" srcId="{DF302DA6-0AF7-4493-BD62-089962021462}" destId="{A02F2A54-5C62-491A-91AB-3354D4A1DBB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8CF5A-5177-4E37-9112-B8AC608E3582}">
      <dsp:nvSpPr>
        <dsp:cNvPr id="0" name=""/>
        <dsp:cNvSpPr/>
      </dsp:nvSpPr>
      <dsp:spPr>
        <a:xfrm>
          <a:off x="8718268" y="4216067"/>
          <a:ext cx="93869" cy="603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3048"/>
              </a:lnTo>
              <a:lnTo>
                <a:pt x="93869" y="503048"/>
              </a:lnTo>
              <a:lnTo>
                <a:pt x="93869" y="60373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C94F9C-D8BE-4A06-BCCC-1325B264EB93}">
      <dsp:nvSpPr>
        <dsp:cNvPr id="0" name=""/>
        <dsp:cNvSpPr/>
      </dsp:nvSpPr>
      <dsp:spPr>
        <a:xfrm>
          <a:off x="8718268" y="2717368"/>
          <a:ext cx="93869" cy="489340"/>
        </a:xfrm>
        <a:custGeom>
          <a:avLst/>
          <a:gdLst/>
          <a:ahLst/>
          <a:cxnLst/>
          <a:rect l="0" t="0" r="0" b="0"/>
          <a:pathLst>
            <a:path>
              <a:moveTo>
                <a:pt x="93869" y="0"/>
              </a:moveTo>
              <a:lnTo>
                <a:pt x="93869" y="388657"/>
              </a:lnTo>
              <a:lnTo>
                <a:pt x="0" y="388657"/>
              </a:lnTo>
              <a:lnTo>
                <a:pt x="0" y="48934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520AA-6C64-4B20-ACC1-D8C5290C126E}">
      <dsp:nvSpPr>
        <dsp:cNvPr id="0" name=""/>
        <dsp:cNvSpPr/>
      </dsp:nvSpPr>
      <dsp:spPr>
        <a:xfrm>
          <a:off x="5009896" y="1390522"/>
          <a:ext cx="3802241" cy="636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023"/>
              </a:lnTo>
              <a:lnTo>
                <a:pt x="3802241" y="536023"/>
              </a:lnTo>
              <a:lnTo>
                <a:pt x="3802241" y="63670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5B4C21-DA67-4B71-8954-BBD30965CDB5}">
      <dsp:nvSpPr>
        <dsp:cNvPr id="0" name=""/>
        <dsp:cNvSpPr/>
      </dsp:nvSpPr>
      <dsp:spPr>
        <a:xfrm>
          <a:off x="6077395" y="4312831"/>
          <a:ext cx="1406388" cy="506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283"/>
              </a:lnTo>
              <a:lnTo>
                <a:pt x="1406388" y="406283"/>
              </a:lnTo>
              <a:lnTo>
                <a:pt x="1406388" y="50696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1ABA9-9595-48B7-A7F6-A3AE3D169647}">
      <dsp:nvSpPr>
        <dsp:cNvPr id="0" name=""/>
        <dsp:cNvSpPr/>
      </dsp:nvSpPr>
      <dsp:spPr>
        <a:xfrm>
          <a:off x="6031675" y="4312831"/>
          <a:ext cx="91440" cy="5069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6283"/>
              </a:lnTo>
              <a:lnTo>
                <a:pt x="123754" y="406283"/>
              </a:lnTo>
              <a:lnTo>
                <a:pt x="123754" y="50696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25BF18-575F-4BC3-98EC-3F454665E448}">
      <dsp:nvSpPr>
        <dsp:cNvPr id="0" name=""/>
        <dsp:cNvSpPr/>
      </dsp:nvSpPr>
      <dsp:spPr>
        <a:xfrm>
          <a:off x="4827075" y="4312831"/>
          <a:ext cx="1250319" cy="506966"/>
        </a:xfrm>
        <a:custGeom>
          <a:avLst/>
          <a:gdLst/>
          <a:ahLst/>
          <a:cxnLst/>
          <a:rect l="0" t="0" r="0" b="0"/>
          <a:pathLst>
            <a:path>
              <a:moveTo>
                <a:pt x="1250319" y="0"/>
              </a:moveTo>
              <a:lnTo>
                <a:pt x="1250319" y="406283"/>
              </a:lnTo>
              <a:lnTo>
                <a:pt x="0" y="406283"/>
              </a:lnTo>
              <a:lnTo>
                <a:pt x="0" y="50696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17F4E-DB14-49BB-88F6-91E5A3ECCADB}">
      <dsp:nvSpPr>
        <dsp:cNvPr id="0" name=""/>
        <dsp:cNvSpPr/>
      </dsp:nvSpPr>
      <dsp:spPr>
        <a:xfrm>
          <a:off x="6077395" y="2715512"/>
          <a:ext cx="113552" cy="587961"/>
        </a:xfrm>
        <a:custGeom>
          <a:avLst/>
          <a:gdLst/>
          <a:ahLst/>
          <a:cxnLst/>
          <a:rect l="0" t="0" r="0" b="0"/>
          <a:pathLst>
            <a:path>
              <a:moveTo>
                <a:pt x="113552" y="0"/>
              </a:moveTo>
              <a:lnTo>
                <a:pt x="113552" y="487278"/>
              </a:lnTo>
              <a:lnTo>
                <a:pt x="0" y="487278"/>
              </a:lnTo>
              <a:lnTo>
                <a:pt x="0" y="58796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63782-04D5-4FF4-A490-86A757746833}">
      <dsp:nvSpPr>
        <dsp:cNvPr id="0" name=""/>
        <dsp:cNvSpPr/>
      </dsp:nvSpPr>
      <dsp:spPr>
        <a:xfrm>
          <a:off x="5009896" y="1390522"/>
          <a:ext cx="1181051" cy="634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4166"/>
              </a:lnTo>
              <a:lnTo>
                <a:pt x="1181051" y="534166"/>
              </a:lnTo>
              <a:lnTo>
                <a:pt x="1181051" y="63484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BB8EDA-F56D-464F-B5AB-AA45844E626D}">
      <dsp:nvSpPr>
        <dsp:cNvPr id="0" name=""/>
        <dsp:cNvSpPr/>
      </dsp:nvSpPr>
      <dsp:spPr>
        <a:xfrm>
          <a:off x="3374967" y="4295571"/>
          <a:ext cx="91440" cy="5242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3544"/>
              </a:lnTo>
              <a:lnTo>
                <a:pt x="123754" y="423544"/>
              </a:lnTo>
              <a:lnTo>
                <a:pt x="123754" y="52422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A2C809-3B65-47F3-89D7-9FB7962DEFA7}">
      <dsp:nvSpPr>
        <dsp:cNvPr id="0" name=""/>
        <dsp:cNvSpPr/>
      </dsp:nvSpPr>
      <dsp:spPr>
        <a:xfrm>
          <a:off x="3374967" y="2663827"/>
          <a:ext cx="91440" cy="622385"/>
        </a:xfrm>
        <a:custGeom>
          <a:avLst/>
          <a:gdLst/>
          <a:ahLst/>
          <a:cxnLst/>
          <a:rect l="0" t="0" r="0" b="0"/>
          <a:pathLst>
            <a:path>
              <a:moveTo>
                <a:pt x="129004" y="0"/>
              </a:moveTo>
              <a:lnTo>
                <a:pt x="129004" y="521702"/>
              </a:lnTo>
              <a:lnTo>
                <a:pt x="45720" y="521702"/>
              </a:lnTo>
              <a:lnTo>
                <a:pt x="45720" y="62238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EACF-6BF9-4CEF-8718-3A174035F502}">
      <dsp:nvSpPr>
        <dsp:cNvPr id="0" name=""/>
        <dsp:cNvSpPr/>
      </dsp:nvSpPr>
      <dsp:spPr>
        <a:xfrm>
          <a:off x="3503971" y="1390522"/>
          <a:ext cx="1505925" cy="583165"/>
        </a:xfrm>
        <a:custGeom>
          <a:avLst/>
          <a:gdLst/>
          <a:ahLst/>
          <a:cxnLst/>
          <a:rect l="0" t="0" r="0" b="0"/>
          <a:pathLst>
            <a:path>
              <a:moveTo>
                <a:pt x="1505925" y="0"/>
              </a:moveTo>
              <a:lnTo>
                <a:pt x="1505925" y="482482"/>
              </a:lnTo>
              <a:lnTo>
                <a:pt x="0" y="482482"/>
              </a:lnTo>
              <a:lnTo>
                <a:pt x="0" y="58316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DC02B-7740-4452-9014-4B07CA1AB819}">
      <dsp:nvSpPr>
        <dsp:cNvPr id="0" name=""/>
        <dsp:cNvSpPr/>
      </dsp:nvSpPr>
      <dsp:spPr>
        <a:xfrm>
          <a:off x="1155687" y="4319388"/>
          <a:ext cx="716736" cy="569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741"/>
              </a:lnTo>
              <a:lnTo>
                <a:pt x="716736" y="468741"/>
              </a:lnTo>
              <a:lnTo>
                <a:pt x="716736" y="56942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AB53C-9DE2-4E37-B784-9EB8E5A21560}">
      <dsp:nvSpPr>
        <dsp:cNvPr id="0" name=""/>
        <dsp:cNvSpPr/>
      </dsp:nvSpPr>
      <dsp:spPr>
        <a:xfrm>
          <a:off x="544070" y="4319388"/>
          <a:ext cx="611617" cy="569424"/>
        </a:xfrm>
        <a:custGeom>
          <a:avLst/>
          <a:gdLst/>
          <a:ahLst/>
          <a:cxnLst/>
          <a:rect l="0" t="0" r="0" b="0"/>
          <a:pathLst>
            <a:path>
              <a:moveTo>
                <a:pt x="611617" y="0"/>
              </a:moveTo>
              <a:lnTo>
                <a:pt x="611617" y="468741"/>
              </a:lnTo>
              <a:lnTo>
                <a:pt x="0" y="468741"/>
              </a:lnTo>
              <a:lnTo>
                <a:pt x="0" y="56942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597ED-239C-49BD-9B77-1E5B7DFF0FEB}">
      <dsp:nvSpPr>
        <dsp:cNvPr id="0" name=""/>
        <dsp:cNvSpPr/>
      </dsp:nvSpPr>
      <dsp:spPr>
        <a:xfrm>
          <a:off x="1109967" y="2777017"/>
          <a:ext cx="91440" cy="533012"/>
        </a:xfrm>
        <a:custGeom>
          <a:avLst/>
          <a:gdLst/>
          <a:ahLst/>
          <a:cxnLst/>
          <a:rect l="0" t="0" r="0" b="0"/>
          <a:pathLst>
            <a:path>
              <a:moveTo>
                <a:pt x="89639" y="0"/>
              </a:moveTo>
              <a:lnTo>
                <a:pt x="89639" y="432329"/>
              </a:lnTo>
              <a:lnTo>
                <a:pt x="45720" y="432329"/>
              </a:lnTo>
              <a:lnTo>
                <a:pt x="45720" y="53301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C56E69-853E-4A46-8111-4E680369CF17}">
      <dsp:nvSpPr>
        <dsp:cNvPr id="0" name=""/>
        <dsp:cNvSpPr/>
      </dsp:nvSpPr>
      <dsp:spPr>
        <a:xfrm>
          <a:off x="1199606" y="1390522"/>
          <a:ext cx="3810289" cy="627341"/>
        </a:xfrm>
        <a:custGeom>
          <a:avLst/>
          <a:gdLst/>
          <a:ahLst/>
          <a:cxnLst/>
          <a:rect l="0" t="0" r="0" b="0"/>
          <a:pathLst>
            <a:path>
              <a:moveTo>
                <a:pt x="3810289" y="0"/>
              </a:moveTo>
              <a:lnTo>
                <a:pt x="3810289" y="526657"/>
              </a:lnTo>
              <a:lnTo>
                <a:pt x="0" y="526657"/>
              </a:lnTo>
              <a:lnTo>
                <a:pt x="0" y="62734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901EB-E919-4F2D-9772-03FB2844F673}">
      <dsp:nvSpPr>
        <dsp:cNvPr id="0" name=""/>
        <dsp:cNvSpPr/>
      </dsp:nvSpPr>
      <dsp:spPr>
        <a:xfrm>
          <a:off x="456171" y="237035"/>
          <a:ext cx="9107450" cy="1153486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F8A730-D03C-4056-9713-C53D05938617}">
      <dsp:nvSpPr>
        <dsp:cNvPr id="0" name=""/>
        <dsp:cNvSpPr/>
      </dsp:nvSpPr>
      <dsp:spPr>
        <a:xfrm>
          <a:off x="576930" y="351756"/>
          <a:ext cx="9107450" cy="1153486"/>
        </a:xfrm>
        <a:prstGeom prst="roundRect">
          <a:avLst>
            <a:gd name="adj" fmla="val 10000"/>
          </a:avLst>
        </a:prstGeom>
        <a:solidFill>
          <a:srgbClr val="B9EDFF">
            <a:alpha val="90000"/>
          </a:srgb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800" b="1" i="1" kern="1200" cap="none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CLASIFICACIÓN DE INECUACIONES</a:t>
          </a:r>
          <a:endParaRPr lang="es-AR" sz="2800" kern="1200" dirty="0"/>
        </a:p>
      </dsp:txBody>
      <dsp:txXfrm>
        <a:off x="610714" y="385540"/>
        <a:ext cx="9039882" cy="1085918"/>
      </dsp:txXfrm>
    </dsp:sp>
    <dsp:sp modelId="{FA5B6190-EE59-4D7C-8478-91BA3F01CE34}">
      <dsp:nvSpPr>
        <dsp:cNvPr id="0" name=""/>
        <dsp:cNvSpPr/>
      </dsp:nvSpPr>
      <dsp:spPr>
        <a:xfrm>
          <a:off x="243762" y="2017863"/>
          <a:ext cx="1911688" cy="7591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40A3FF-6648-4ABA-8EFB-0BED239E675E}">
      <dsp:nvSpPr>
        <dsp:cNvPr id="0" name=""/>
        <dsp:cNvSpPr/>
      </dsp:nvSpPr>
      <dsp:spPr>
        <a:xfrm>
          <a:off x="364521" y="2132584"/>
          <a:ext cx="1911688" cy="759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b="1" kern="1200" dirty="0"/>
            <a:t>LINEALES</a:t>
          </a:r>
        </a:p>
      </dsp:txBody>
      <dsp:txXfrm>
        <a:off x="386756" y="2154819"/>
        <a:ext cx="1867218" cy="714684"/>
      </dsp:txXfrm>
    </dsp:sp>
    <dsp:sp modelId="{B1013748-AB54-4142-A595-9F82DABA1270}">
      <dsp:nvSpPr>
        <dsp:cNvPr id="0" name=""/>
        <dsp:cNvSpPr/>
      </dsp:nvSpPr>
      <dsp:spPr>
        <a:xfrm>
          <a:off x="131209" y="3310030"/>
          <a:ext cx="2048955" cy="10093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12EFF6F-910C-4E74-B9A3-4F2793587AEB}">
      <dsp:nvSpPr>
        <dsp:cNvPr id="0" name=""/>
        <dsp:cNvSpPr/>
      </dsp:nvSpPr>
      <dsp:spPr>
        <a:xfrm>
          <a:off x="251969" y="3424751"/>
          <a:ext cx="2048955" cy="1009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400" kern="1200" dirty="0"/>
        </a:p>
      </dsp:txBody>
      <dsp:txXfrm>
        <a:off x="281532" y="3454314"/>
        <a:ext cx="1989829" cy="950231"/>
      </dsp:txXfrm>
    </dsp:sp>
    <dsp:sp modelId="{018FC494-BEA7-4395-AF3D-D284CA398068}">
      <dsp:nvSpPr>
        <dsp:cNvPr id="0" name=""/>
        <dsp:cNvSpPr/>
      </dsp:nvSpPr>
      <dsp:spPr>
        <a:xfrm>
          <a:off x="652" y="4888812"/>
          <a:ext cx="1086835" cy="690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7815183-C817-4131-B9EE-00A484A7A728}">
      <dsp:nvSpPr>
        <dsp:cNvPr id="0" name=""/>
        <dsp:cNvSpPr/>
      </dsp:nvSpPr>
      <dsp:spPr>
        <a:xfrm>
          <a:off x="121411" y="5003534"/>
          <a:ext cx="1086835" cy="690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000" kern="1200" dirty="0"/>
            <a:t>EJEMPLO: LINEAL SIMPLE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AR" sz="1000" b="0" i="1" kern="1200" smtClean="0">
                    <a:latin typeface="Cambria Math" panose="02040503050406030204" pitchFamily="18" charset="0"/>
                  </a:rPr>
                  <m:t>4−2</m:t>
                </m:r>
                <m:r>
                  <a:rPr lang="es-AR" sz="1000" b="0" i="1" kern="1200" smtClean="0">
                    <a:latin typeface="Cambria Math" panose="02040503050406030204" pitchFamily="18" charset="0"/>
                  </a:rPr>
                  <m:t>𝑋</m:t>
                </m:r>
                <m:r>
                  <a:rPr lang="es-AR" sz="10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≥7</m:t>
                </m:r>
              </m:oMath>
            </m:oMathPara>
          </a14:m>
          <a:endParaRPr lang="es-AR" sz="1000" kern="1200" dirty="0"/>
        </a:p>
      </dsp:txBody>
      <dsp:txXfrm>
        <a:off x="141625" y="5023748"/>
        <a:ext cx="1046407" cy="649712"/>
      </dsp:txXfrm>
    </dsp:sp>
    <dsp:sp modelId="{CF93BC5F-3710-41A3-AF8F-69B07B3F6F17}">
      <dsp:nvSpPr>
        <dsp:cNvPr id="0" name=""/>
        <dsp:cNvSpPr/>
      </dsp:nvSpPr>
      <dsp:spPr>
        <a:xfrm>
          <a:off x="1329006" y="4888812"/>
          <a:ext cx="1086835" cy="690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16B391-22CC-4620-BF5E-46779563BD2C}">
      <dsp:nvSpPr>
        <dsp:cNvPr id="0" name=""/>
        <dsp:cNvSpPr/>
      </dsp:nvSpPr>
      <dsp:spPr>
        <a:xfrm>
          <a:off x="1449766" y="5003534"/>
          <a:ext cx="1086835" cy="690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000" kern="1200" dirty="0"/>
            <a:t>EJEMPLO: LINEAL DOBLE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AR" sz="800" b="0" i="1" kern="1200" smtClean="0">
                    <a:latin typeface="Cambria Math" panose="02040503050406030204" pitchFamily="18" charset="0"/>
                  </a:rPr>
                  <m:t>𝑋</m:t>
                </m:r>
                <m:r>
                  <a:rPr lang="es-AR" sz="800" b="0" i="1" kern="1200" smtClean="0">
                    <a:latin typeface="Cambria Math" panose="02040503050406030204" pitchFamily="18" charset="0"/>
                  </a:rPr>
                  <m:t>+3&lt;3</m:t>
                </m:r>
                <m:r>
                  <a:rPr lang="es-AR" sz="800" b="0" i="1" kern="1200" smtClean="0">
                    <a:latin typeface="Cambria Math" panose="02040503050406030204" pitchFamily="18" charset="0"/>
                  </a:rPr>
                  <m:t>𝑋</m:t>
                </m:r>
                <m:r>
                  <a:rPr lang="es-AR" sz="800" b="0" i="1" kern="1200" smtClean="0">
                    <a:latin typeface="Cambria Math" panose="02040503050406030204" pitchFamily="18" charset="0"/>
                  </a:rPr>
                  <m:t>−2&lt;2</m:t>
                </m:r>
              </m:oMath>
            </m:oMathPara>
          </a14:m>
          <a:endParaRPr lang="es-AR" sz="800" kern="1200" dirty="0"/>
        </a:p>
      </dsp:txBody>
      <dsp:txXfrm>
        <a:off x="1469980" y="5023748"/>
        <a:ext cx="1046407" cy="649712"/>
      </dsp:txXfrm>
    </dsp:sp>
    <dsp:sp modelId="{4C1972F2-1703-4F36-ABC1-396A17832BED}">
      <dsp:nvSpPr>
        <dsp:cNvPr id="0" name=""/>
        <dsp:cNvSpPr/>
      </dsp:nvSpPr>
      <dsp:spPr>
        <a:xfrm>
          <a:off x="2421624" y="1973687"/>
          <a:ext cx="2164692" cy="690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60B9F4-D06C-4292-8AE0-87F465DE8759}">
      <dsp:nvSpPr>
        <dsp:cNvPr id="0" name=""/>
        <dsp:cNvSpPr/>
      </dsp:nvSpPr>
      <dsp:spPr>
        <a:xfrm>
          <a:off x="2542384" y="2088408"/>
          <a:ext cx="2164692" cy="690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b="1" kern="1200" dirty="0"/>
            <a:t>CON MÓDULO </a:t>
          </a:r>
        </a:p>
      </dsp:txBody>
      <dsp:txXfrm>
        <a:off x="2562598" y="2108622"/>
        <a:ext cx="2124264" cy="649712"/>
      </dsp:txXfrm>
    </dsp:sp>
    <dsp:sp modelId="{0EB945B7-B468-4CCA-B03E-02C8EF475776}">
      <dsp:nvSpPr>
        <dsp:cNvPr id="0" name=""/>
        <dsp:cNvSpPr/>
      </dsp:nvSpPr>
      <dsp:spPr>
        <a:xfrm>
          <a:off x="2396209" y="3286213"/>
          <a:ext cx="2048955" cy="10093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C33F9F-C696-48A2-8B76-164FC75A240C}">
      <dsp:nvSpPr>
        <dsp:cNvPr id="0" name=""/>
        <dsp:cNvSpPr/>
      </dsp:nvSpPr>
      <dsp:spPr>
        <a:xfrm>
          <a:off x="2516968" y="3400935"/>
          <a:ext cx="2048955" cy="1009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400" kern="1200" dirty="0"/>
        </a:p>
      </dsp:txBody>
      <dsp:txXfrm>
        <a:off x="2546531" y="3430498"/>
        <a:ext cx="1989829" cy="950231"/>
      </dsp:txXfrm>
    </dsp:sp>
    <dsp:sp modelId="{39740353-23D5-47C0-9CE4-A2B4D8C74314}">
      <dsp:nvSpPr>
        <dsp:cNvPr id="0" name=""/>
        <dsp:cNvSpPr/>
      </dsp:nvSpPr>
      <dsp:spPr>
        <a:xfrm>
          <a:off x="2955304" y="4819798"/>
          <a:ext cx="1086835" cy="690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F45491-9BC5-4354-96A3-C0315BD31E80}">
      <dsp:nvSpPr>
        <dsp:cNvPr id="0" name=""/>
        <dsp:cNvSpPr/>
      </dsp:nvSpPr>
      <dsp:spPr>
        <a:xfrm>
          <a:off x="3076063" y="4934520"/>
          <a:ext cx="1086835" cy="690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000" kern="1200" dirty="0"/>
            <a:t> EJEMPLO: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000" kern="1200" dirty="0"/>
            <a:t>2+</a:t>
          </a:r>
          <a14:m xmlns:a14="http://schemas.microsoft.com/office/drawing/2010/main">
            <m:oMath xmlns:m="http://schemas.openxmlformats.org/officeDocument/2006/math">
              <m:d>
                <m:dPr>
                  <m:begChr m:val="|"/>
                  <m:endChr m:val="|"/>
                  <m:ctrlPr>
                    <a:rPr lang="es-AR" sz="1000" i="1" kern="1200" smtClean="0">
                      <a:latin typeface="Cambria Math" panose="02040503050406030204" pitchFamily="18" charset="0"/>
                    </a:rPr>
                  </m:ctrlPr>
                </m:dPr>
                <m:e>
                  <m:f>
                    <m:fPr>
                      <m:ctrlPr>
                        <a:rPr lang="es-AR" sz="1000" i="1" kern="1200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s-AR" sz="1000" b="0" i="1" kern="12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s-AR" sz="1000" b="0" i="1" kern="120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AR" sz="1000" b="0" i="1" kern="1200" smtClean="0">
                          <a:latin typeface="Cambria Math" panose="02040503050406030204" pitchFamily="18" charset="0"/>
                        </a:rPr>
                        <m:t>−1</m:t>
                      </m:r>
                    </m:num>
                    <m:den>
                      <m:r>
                        <a:rPr lang="es-AR" sz="1000" b="0" i="1" kern="1200" smtClean="0"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</m:e>
              </m:d>
              <m:r>
                <a:rPr lang="es-AR" sz="10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≤</m:t>
              </m:r>
              <m:r>
                <a:rPr lang="es-AR" sz="10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3</m:t>
              </m:r>
            </m:oMath>
          </a14:m>
          <a:endParaRPr lang="es-AR" sz="1000" kern="1200" dirty="0"/>
        </a:p>
      </dsp:txBody>
      <dsp:txXfrm>
        <a:off x="3096277" y="4954734"/>
        <a:ext cx="1046407" cy="649712"/>
      </dsp:txXfrm>
    </dsp:sp>
    <dsp:sp modelId="{5B02AD72-F4A1-4354-991C-5E9C1D57D4FF}">
      <dsp:nvSpPr>
        <dsp:cNvPr id="0" name=""/>
        <dsp:cNvSpPr/>
      </dsp:nvSpPr>
      <dsp:spPr>
        <a:xfrm>
          <a:off x="5037022" y="2025372"/>
          <a:ext cx="2307850" cy="690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E00FE4-66BA-45AB-991C-050A96CEBF1F}">
      <dsp:nvSpPr>
        <dsp:cNvPr id="0" name=""/>
        <dsp:cNvSpPr/>
      </dsp:nvSpPr>
      <dsp:spPr>
        <a:xfrm>
          <a:off x="5157781" y="2140093"/>
          <a:ext cx="2307850" cy="690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b="1" kern="1200" dirty="0"/>
            <a:t>CUADRÁTICA</a:t>
          </a:r>
          <a:r>
            <a:rPr lang="es-AR" sz="1800" kern="1200" dirty="0"/>
            <a:t> </a:t>
          </a:r>
        </a:p>
      </dsp:txBody>
      <dsp:txXfrm>
        <a:off x="5177995" y="2160307"/>
        <a:ext cx="2267422" cy="649712"/>
      </dsp:txXfrm>
    </dsp:sp>
    <dsp:sp modelId="{A823B686-F82D-44BE-ABE5-5A1E2CE20E52}">
      <dsp:nvSpPr>
        <dsp:cNvPr id="0" name=""/>
        <dsp:cNvSpPr/>
      </dsp:nvSpPr>
      <dsp:spPr>
        <a:xfrm>
          <a:off x="5052917" y="3303474"/>
          <a:ext cx="2048955" cy="10093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781F46-EB2B-4771-857D-5BB83DD73FE6}">
      <dsp:nvSpPr>
        <dsp:cNvPr id="0" name=""/>
        <dsp:cNvSpPr/>
      </dsp:nvSpPr>
      <dsp:spPr>
        <a:xfrm>
          <a:off x="5173676" y="3418195"/>
          <a:ext cx="2048955" cy="1009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400" kern="1200" dirty="0"/>
        </a:p>
      </dsp:txBody>
      <dsp:txXfrm>
        <a:off x="5203239" y="3447758"/>
        <a:ext cx="1989829" cy="950231"/>
      </dsp:txXfrm>
    </dsp:sp>
    <dsp:sp modelId="{21853693-2891-4F20-B73D-949D89AE52B9}">
      <dsp:nvSpPr>
        <dsp:cNvPr id="0" name=""/>
        <dsp:cNvSpPr/>
      </dsp:nvSpPr>
      <dsp:spPr>
        <a:xfrm>
          <a:off x="4283658" y="4819798"/>
          <a:ext cx="1086835" cy="690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297513E-5D67-439E-87D3-415F2228A761}">
      <dsp:nvSpPr>
        <dsp:cNvPr id="0" name=""/>
        <dsp:cNvSpPr/>
      </dsp:nvSpPr>
      <dsp:spPr>
        <a:xfrm>
          <a:off x="4404417" y="4934520"/>
          <a:ext cx="1086835" cy="690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000" kern="1200" dirty="0"/>
            <a:t>EJEMPLO: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AR" sz="1000" b="0" i="1" kern="1200" smtClean="0">
                    <a:latin typeface="Cambria Math" panose="02040503050406030204" pitchFamily="18" charset="0"/>
                  </a:rPr>
                  <m:t>2</m:t>
                </m:r>
                <m:sSup>
                  <m:sSupPr>
                    <m:ctrlPr>
                      <a:rPr lang="es-AR" sz="1000" b="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s-AR" sz="1000" b="0" i="1" kern="1200" smtClean="0">
                        <a:latin typeface="Cambria Math" panose="02040503050406030204" pitchFamily="18" charset="0"/>
                      </a:rPr>
                      <m:t>𝑥</m:t>
                    </m:r>
                  </m:e>
                  <m:sup>
                    <m:r>
                      <a:rPr lang="es-AR" sz="1000" b="0" i="1" kern="1200" smtClean="0"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lang="es-AR" sz="1000" b="0" i="1" kern="1200" smtClean="0">
                    <a:latin typeface="Cambria Math" panose="02040503050406030204" pitchFamily="18" charset="0"/>
                  </a:rPr>
                  <m:t>+3</m:t>
                </m:r>
                <m:r>
                  <a:rPr lang="es-AR" sz="1000" b="0" i="1" kern="1200" smtClean="0">
                    <a:latin typeface="Cambria Math" panose="02040503050406030204" pitchFamily="18" charset="0"/>
                  </a:rPr>
                  <m:t>𝑥</m:t>
                </m:r>
                <m:r>
                  <a:rPr lang="es-AR" sz="1000" b="0" i="1" kern="1200" smtClean="0">
                    <a:latin typeface="Cambria Math" panose="02040503050406030204" pitchFamily="18" charset="0"/>
                  </a:rPr>
                  <m:t>&gt;5</m:t>
                </m:r>
              </m:oMath>
            </m:oMathPara>
          </a14:m>
          <a:endParaRPr lang="es-AR" sz="1000" b="0" i="1" kern="1200" dirty="0">
            <a:latin typeface="Cambria Math" panose="02040503050406030204" pitchFamily="18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AR" sz="1000" b="0" i="1" kern="1200" smtClean="0">
                    <a:latin typeface="Cambria Math" panose="02040503050406030204" pitchFamily="18" charset="0"/>
                  </a:rPr>
                  <m:t>2</m:t>
                </m:r>
                <m:sSup>
                  <m:sSupPr>
                    <m:ctrlPr>
                      <a:rPr lang="es-AR" sz="1000" b="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s-AR" sz="1000" b="0" i="1" kern="1200" smtClean="0">
                        <a:latin typeface="Cambria Math" panose="02040503050406030204" pitchFamily="18" charset="0"/>
                      </a:rPr>
                      <m:t>𝑥</m:t>
                    </m:r>
                  </m:e>
                  <m:sup>
                    <m:r>
                      <a:rPr lang="es-AR" sz="1000" b="0" i="1" kern="1200" smtClean="0"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lang="es-AR" sz="1000" b="0" i="1" kern="1200" smtClean="0">
                    <a:latin typeface="Cambria Math" panose="02040503050406030204" pitchFamily="18" charset="0"/>
                  </a:rPr>
                  <m:t>+3</m:t>
                </m:r>
                <m:r>
                  <a:rPr lang="es-AR" sz="1000" b="0" i="1" kern="1200" smtClean="0">
                    <a:latin typeface="Cambria Math" panose="02040503050406030204" pitchFamily="18" charset="0"/>
                  </a:rPr>
                  <m:t>𝑥</m:t>
                </m:r>
                <m:r>
                  <a:rPr lang="es-AR" sz="1000" b="0" i="1" kern="1200" smtClean="0">
                    <a:latin typeface="Cambria Math" panose="02040503050406030204" pitchFamily="18" charset="0"/>
                  </a:rPr>
                  <m:t>−5&gt;0</m:t>
                </m:r>
              </m:oMath>
            </m:oMathPara>
          </a14:m>
          <a:endParaRPr lang="es-AR" sz="1000" kern="1200" dirty="0"/>
        </a:p>
      </dsp:txBody>
      <dsp:txXfrm>
        <a:off x="4424631" y="4954734"/>
        <a:ext cx="1046407" cy="649712"/>
      </dsp:txXfrm>
    </dsp:sp>
    <dsp:sp modelId="{FCE599EC-37B6-4575-8F52-500E51D92CAC}">
      <dsp:nvSpPr>
        <dsp:cNvPr id="0" name=""/>
        <dsp:cNvSpPr/>
      </dsp:nvSpPr>
      <dsp:spPr>
        <a:xfrm>
          <a:off x="5612012" y="4819798"/>
          <a:ext cx="1086835" cy="690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CA00F92-4908-4AC4-9A78-74F328ED3CC1}">
      <dsp:nvSpPr>
        <dsp:cNvPr id="0" name=""/>
        <dsp:cNvSpPr/>
      </dsp:nvSpPr>
      <dsp:spPr>
        <a:xfrm>
          <a:off x="5732771" y="4934520"/>
          <a:ext cx="1086835" cy="690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000" kern="1200" dirty="0"/>
            <a:t>EJEMPLO: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AR" sz="900" b="0" i="1" kern="1200" smtClean="0">
                    <a:latin typeface="Cambria Math" panose="02040503050406030204" pitchFamily="18" charset="0"/>
                  </a:rPr>
                  <m:t>(</m:t>
                </m:r>
                <m:r>
                  <a:rPr lang="es-AR" sz="900" b="0" i="1" kern="1200" smtClean="0">
                    <a:latin typeface="Cambria Math" panose="02040503050406030204" pitchFamily="18" charset="0"/>
                  </a:rPr>
                  <m:t>𝑥</m:t>
                </m:r>
                <m:r>
                  <a:rPr lang="es-AR" sz="900" b="0" i="1" kern="1200" smtClean="0">
                    <a:latin typeface="Cambria Math" panose="02040503050406030204" pitchFamily="18" charset="0"/>
                  </a:rPr>
                  <m:t>−1)(</m:t>
                </m:r>
                <m:r>
                  <a:rPr lang="es-AR" sz="900" b="0" i="1" kern="1200" smtClean="0">
                    <a:latin typeface="Cambria Math" panose="02040503050406030204" pitchFamily="18" charset="0"/>
                  </a:rPr>
                  <m:t>𝑥</m:t>
                </m:r>
                <m:r>
                  <a:rPr lang="es-AR" sz="900" b="0" i="1" kern="1200" smtClean="0">
                    <a:latin typeface="Cambria Math" panose="02040503050406030204" pitchFamily="18" charset="0"/>
                  </a:rPr>
                  <m:t>+3)≤0</m:t>
                </m:r>
              </m:oMath>
            </m:oMathPara>
          </a14:m>
          <a:endParaRPr lang="es-AR" sz="900" kern="1200" dirty="0"/>
        </a:p>
      </dsp:txBody>
      <dsp:txXfrm>
        <a:off x="5752985" y="4954734"/>
        <a:ext cx="1046407" cy="649712"/>
      </dsp:txXfrm>
    </dsp:sp>
    <dsp:sp modelId="{FF3811F3-1FAD-46B8-A0EC-691C0F83949E}">
      <dsp:nvSpPr>
        <dsp:cNvPr id="0" name=""/>
        <dsp:cNvSpPr/>
      </dsp:nvSpPr>
      <dsp:spPr>
        <a:xfrm>
          <a:off x="6940366" y="4819798"/>
          <a:ext cx="1086835" cy="690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18148A-ACE1-4CFB-8AF7-E3644EC8A83A}">
      <dsp:nvSpPr>
        <dsp:cNvPr id="0" name=""/>
        <dsp:cNvSpPr/>
      </dsp:nvSpPr>
      <dsp:spPr>
        <a:xfrm>
          <a:off x="7061125" y="4934520"/>
          <a:ext cx="1086835" cy="690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000" kern="1200" dirty="0"/>
            <a:t>EJEMPLO: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es-AR" sz="100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d>
                      <m:dPr>
                        <m:ctrlPr>
                          <a:rPr lang="es-AR" sz="1000" i="1" kern="120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1000" b="0" i="1" kern="120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s-AR" sz="1000" b="0" i="1" kern="120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e>
                  <m:sup>
                    <m:r>
                      <a:rPr lang="es-AR" sz="1000" b="0" i="1" kern="1200" smtClean="0"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lang="es-AR" sz="100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≥</m:t>
                </m:r>
                <m:f>
                  <m:fPr>
                    <m:ctrlPr>
                      <a:rPr lang="es-AR" sz="100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</m:ctrlPr>
                  </m:fPr>
                  <m:num>
                    <m:r>
                      <a:rPr lang="es-AR" sz="10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lang="es-AR" sz="10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den>
                </m:f>
              </m:oMath>
            </m:oMathPara>
          </a14:m>
          <a:endParaRPr lang="es-AR" sz="1000" kern="1200" dirty="0"/>
        </a:p>
      </dsp:txBody>
      <dsp:txXfrm>
        <a:off x="7081339" y="4954734"/>
        <a:ext cx="1046407" cy="649712"/>
      </dsp:txXfrm>
    </dsp:sp>
    <dsp:sp modelId="{DCEC612B-33EE-41E3-BD0F-07D6DF37559E}">
      <dsp:nvSpPr>
        <dsp:cNvPr id="0" name=""/>
        <dsp:cNvSpPr/>
      </dsp:nvSpPr>
      <dsp:spPr>
        <a:xfrm>
          <a:off x="8047169" y="2027228"/>
          <a:ext cx="1529937" cy="690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9AE61EA-1999-4CBD-ABEF-8930249315BC}">
      <dsp:nvSpPr>
        <dsp:cNvPr id="0" name=""/>
        <dsp:cNvSpPr/>
      </dsp:nvSpPr>
      <dsp:spPr>
        <a:xfrm>
          <a:off x="8167928" y="2141950"/>
          <a:ext cx="1529937" cy="690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b="1" kern="1200" dirty="0"/>
            <a:t>RACIONAL</a:t>
          </a:r>
        </a:p>
      </dsp:txBody>
      <dsp:txXfrm>
        <a:off x="8188142" y="2162164"/>
        <a:ext cx="1489509" cy="649712"/>
      </dsp:txXfrm>
    </dsp:sp>
    <dsp:sp modelId="{F2C04D51-65B9-469D-B56F-F30E062655CC}">
      <dsp:nvSpPr>
        <dsp:cNvPr id="0" name=""/>
        <dsp:cNvSpPr/>
      </dsp:nvSpPr>
      <dsp:spPr>
        <a:xfrm>
          <a:off x="7778949" y="3206709"/>
          <a:ext cx="1878637" cy="10093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11CDEF0-07B9-43C3-A9AD-13C7590EF5EC}">
      <dsp:nvSpPr>
        <dsp:cNvPr id="0" name=""/>
        <dsp:cNvSpPr/>
      </dsp:nvSpPr>
      <dsp:spPr>
        <a:xfrm>
          <a:off x="7899708" y="3321431"/>
          <a:ext cx="1878637" cy="1009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400" kern="1200" dirty="0"/>
        </a:p>
      </dsp:txBody>
      <dsp:txXfrm>
        <a:off x="7929271" y="3350994"/>
        <a:ext cx="1819511" cy="950231"/>
      </dsp:txXfrm>
    </dsp:sp>
    <dsp:sp modelId="{FA294004-FA28-45A0-9210-44BCEE36AA65}">
      <dsp:nvSpPr>
        <dsp:cNvPr id="0" name=""/>
        <dsp:cNvSpPr/>
      </dsp:nvSpPr>
      <dsp:spPr>
        <a:xfrm>
          <a:off x="8268720" y="4819798"/>
          <a:ext cx="1086835" cy="690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C1BCFA-D8FD-4B2A-B11E-645B94D9B8AA}">
      <dsp:nvSpPr>
        <dsp:cNvPr id="0" name=""/>
        <dsp:cNvSpPr/>
      </dsp:nvSpPr>
      <dsp:spPr>
        <a:xfrm>
          <a:off x="8389479" y="4934520"/>
          <a:ext cx="1086835" cy="690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000" kern="1200" dirty="0"/>
            <a:t>EJEMPLO: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f>
                  <m:fPr>
                    <m:ctrlPr>
                      <a:rPr lang="es-AR" sz="1000" i="1" kern="1200" smtClean="0"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 lang="es-AR" sz="1000" b="0" i="1" kern="1200" smtClean="0">
                        <a:latin typeface="Cambria Math" panose="02040503050406030204" pitchFamily="18" charset="0"/>
                      </a:rPr>
                      <m:t>4−3</m:t>
                    </m:r>
                    <m:r>
                      <a:rPr lang="es-AR" sz="1000" b="0" i="1" kern="1200" smtClean="0">
                        <a:latin typeface="Cambria Math" panose="02040503050406030204" pitchFamily="18" charset="0"/>
                      </a:rPr>
                      <m:t>𝑥</m:t>
                    </m:r>
                  </m:num>
                  <m:den>
                    <m:r>
                      <a:rPr lang="es-AR" sz="1000" b="0" i="1" kern="120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1000" b="0" i="1" kern="1200" smtClean="0">
                        <a:latin typeface="Cambria Math" panose="02040503050406030204" pitchFamily="18" charset="0"/>
                      </a:rPr>
                      <m:t>+2</m:t>
                    </m:r>
                  </m:den>
                </m:f>
                <m:r>
                  <a:rPr lang="es-AR" sz="1000" b="0" i="1" kern="1200" smtClean="0">
                    <a:latin typeface="Cambria Math" panose="02040503050406030204" pitchFamily="18" charset="0"/>
                  </a:rPr>
                  <m:t>&gt;2</m:t>
                </m:r>
              </m:oMath>
            </m:oMathPara>
          </a14:m>
          <a:endParaRPr lang="es-AR" sz="1000" kern="1200" dirty="0"/>
        </a:p>
      </dsp:txBody>
      <dsp:txXfrm>
        <a:off x="8409693" y="4954734"/>
        <a:ext cx="1046407" cy="649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66.wmf"/><Relationship Id="rId18" Type="http://schemas.openxmlformats.org/officeDocument/2006/relationships/image" Target="../media/image7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12" Type="http://schemas.openxmlformats.org/officeDocument/2006/relationships/image" Target="../media/image65.wmf"/><Relationship Id="rId17" Type="http://schemas.openxmlformats.org/officeDocument/2006/relationships/image" Target="../media/image70.wmf"/><Relationship Id="rId2" Type="http://schemas.openxmlformats.org/officeDocument/2006/relationships/image" Target="../media/image55.wmf"/><Relationship Id="rId16" Type="http://schemas.openxmlformats.org/officeDocument/2006/relationships/image" Target="../media/image69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11" Type="http://schemas.openxmlformats.org/officeDocument/2006/relationships/image" Target="../media/image64.wmf"/><Relationship Id="rId5" Type="http://schemas.openxmlformats.org/officeDocument/2006/relationships/image" Target="../media/image58.wmf"/><Relationship Id="rId15" Type="http://schemas.openxmlformats.org/officeDocument/2006/relationships/image" Target="../media/image68.wmf"/><Relationship Id="rId10" Type="http://schemas.openxmlformats.org/officeDocument/2006/relationships/image" Target="../media/image63.wmf"/><Relationship Id="rId19" Type="http://schemas.openxmlformats.org/officeDocument/2006/relationships/image" Target="../media/image72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Relationship Id="rId14" Type="http://schemas.openxmlformats.org/officeDocument/2006/relationships/image" Target="../media/image6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45B1A-EF50-40B7-91E2-3CC9DBFF2844}" type="datetimeFigureOut">
              <a:rPr lang="es-AR" smtClean="0"/>
              <a:t>28/2/2020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E75F5-83BA-433A-B100-C0E6C98E64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74687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E75F5-83BA-433A-B100-C0E6C98E6470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028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E75F5-83BA-433A-B100-C0E6C98E6470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48501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E75F5-83BA-433A-B100-C0E6C98E6470}" type="slidenum">
              <a:rPr lang="es-AR" smtClean="0"/>
              <a:t>25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6832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E75F5-83BA-433A-B100-C0E6C98E6470}" type="slidenum">
              <a:rPr lang="es-AR" smtClean="0"/>
              <a:t>28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84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2.xml"/><Relationship Id="rId7" Type="http://schemas.openxmlformats.org/officeDocument/2006/relationships/slide" Target="slide2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2.xml"/><Relationship Id="rId10" Type="http://schemas.openxmlformats.org/officeDocument/2006/relationships/image" Target="../media/image3.png"/><Relationship Id="rId4" Type="http://schemas.openxmlformats.org/officeDocument/2006/relationships/slide" Target="slide6.xml"/><Relationship Id="rId9" Type="http://schemas.openxmlformats.org/officeDocument/2006/relationships/slide" Target="slide3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13.bin"/><Relationship Id="rId3" Type="http://schemas.openxmlformats.org/officeDocument/2006/relationships/image" Target="../media/image28.png"/><Relationship Id="rId21" Type="http://schemas.openxmlformats.org/officeDocument/2006/relationships/image" Target="../media/image26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1.wmf"/><Relationship Id="rId5" Type="http://schemas.openxmlformats.org/officeDocument/2006/relationships/image" Target="../media/image281.png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25.wmf"/><Relationship Id="rId4" Type="http://schemas.microsoft.com/office/2007/relationships/hdphoto" Target="../media/hdphoto1.wdp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1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68.png"/><Relationship Id="rId12" Type="http://schemas.openxmlformats.org/officeDocument/2006/relationships/image" Target="../media/image53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460.png"/><Relationship Id="rId5" Type="http://schemas.openxmlformats.org/officeDocument/2006/relationships/image" Target="../media/image66.png"/><Relationship Id="rId10" Type="http://schemas.openxmlformats.org/officeDocument/2006/relationships/image" Target="../media/image52.emf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9.bin"/><Relationship Id="rId18" Type="http://schemas.openxmlformats.org/officeDocument/2006/relationships/image" Target="../media/image60.wmf"/><Relationship Id="rId26" Type="http://schemas.openxmlformats.org/officeDocument/2006/relationships/image" Target="../media/image64.wmf"/><Relationship Id="rId39" Type="http://schemas.openxmlformats.org/officeDocument/2006/relationships/oleObject" Target="../embeddings/oleObject32.bin"/><Relationship Id="rId21" Type="http://schemas.openxmlformats.org/officeDocument/2006/relationships/oleObject" Target="../embeddings/oleObject23.bin"/><Relationship Id="rId34" Type="http://schemas.openxmlformats.org/officeDocument/2006/relationships/image" Target="../media/image68.wmf"/><Relationship Id="rId42" Type="http://schemas.openxmlformats.org/officeDocument/2006/relationships/image" Target="../media/image72.wmf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9.wmf"/><Relationship Id="rId20" Type="http://schemas.openxmlformats.org/officeDocument/2006/relationships/image" Target="../media/image61.wmf"/><Relationship Id="rId29" Type="http://schemas.openxmlformats.org/officeDocument/2006/relationships/oleObject" Target="../embeddings/oleObject27.bin"/><Relationship Id="rId41" Type="http://schemas.openxmlformats.org/officeDocument/2006/relationships/oleObject" Target="../embeddings/oleObject33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18.bin"/><Relationship Id="rId24" Type="http://schemas.openxmlformats.org/officeDocument/2006/relationships/image" Target="../media/image63.wmf"/><Relationship Id="rId32" Type="http://schemas.openxmlformats.org/officeDocument/2006/relationships/image" Target="../media/image67.wmf"/><Relationship Id="rId37" Type="http://schemas.openxmlformats.org/officeDocument/2006/relationships/oleObject" Target="../embeddings/oleObject31.bin"/><Relationship Id="rId40" Type="http://schemas.openxmlformats.org/officeDocument/2006/relationships/image" Target="../media/image71.wmf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23" Type="http://schemas.openxmlformats.org/officeDocument/2006/relationships/oleObject" Target="../embeddings/oleObject24.bin"/><Relationship Id="rId28" Type="http://schemas.openxmlformats.org/officeDocument/2006/relationships/image" Target="../media/image65.wmf"/><Relationship Id="rId36" Type="http://schemas.openxmlformats.org/officeDocument/2006/relationships/image" Target="../media/image69.wmf"/><Relationship Id="rId10" Type="http://schemas.openxmlformats.org/officeDocument/2006/relationships/image" Target="../media/image56.wmf"/><Relationship Id="rId19" Type="http://schemas.openxmlformats.org/officeDocument/2006/relationships/oleObject" Target="../embeddings/oleObject22.bin"/><Relationship Id="rId31" Type="http://schemas.openxmlformats.org/officeDocument/2006/relationships/oleObject" Target="../embeddings/oleObject28.bin"/><Relationship Id="rId4" Type="http://schemas.microsoft.com/office/2007/relationships/hdphoto" Target="../media/hdphoto1.wdp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58.wmf"/><Relationship Id="rId22" Type="http://schemas.openxmlformats.org/officeDocument/2006/relationships/image" Target="../media/image62.wmf"/><Relationship Id="rId27" Type="http://schemas.openxmlformats.org/officeDocument/2006/relationships/oleObject" Target="../embeddings/oleObject26.bin"/><Relationship Id="rId30" Type="http://schemas.openxmlformats.org/officeDocument/2006/relationships/image" Target="../media/image66.wmf"/><Relationship Id="rId35" Type="http://schemas.openxmlformats.org/officeDocument/2006/relationships/oleObject" Target="../embeddings/oleObject30.bin"/><Relationship Id="rId43" Type="http://schemas.openxmlformats.org/officeDocument/2006/relationships/slide" Target="slide1.xml"/><Relationship Id="rId8" Type="http://schemas.openxmlformats.org/officeDocument/2006/relationships/image" Target="../media/image55.wmf"/><Relationship Id="rId3" Type="http://schemas.openxmlformats.org/officeDocument/2006/relationships/image" Target="../media/image28.png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21.bin"/><Relationship Id="rId25" Type="http://schemas.openxmlformats.org/officeDocument/2006/relationships/oleObject" Target="../embeddings/oleObject25.bin"/><Relationship Id="rId33" Type="http://schemas.openxmlformats.org/officeDocument/2006/relationships/oleObject" Target="../embeddings/oleObject29.bin"/><Relationship Id="rId38" Type="http://schemas.openxmlformats.org/officeDocument/2006/relationships/image" Target="../media/image7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40.png"/><Relationship Id="rId7" Type="http://schemas.openxmlformats.org/officeDocument/2006/relationships/image" Target="../media/image7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7" Type="http://schemas.openxmlformats.org/officeDocument/2006/relationships/image" Target="../media/image81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emf"/><Relationship Id="rId4" Type="http://schemas.openxmlformats.org/officeDocument/2006/relationships/image" Target="../media/image7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3" Type="http://schemas.openxmlformats.org/officeDocument/2006/relationships/image" Target="../media/image108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slide" Target="slide1.xml"/><Relationship Id="rId5" Type="http://schemas.openxmlformats.org/officeDocument/2006/relationships/image" Target="../media/image741.png"/><Relationship Id="rId10" Type="http://schemas.openxmlformats.org/officeDocument/2006/relationships/image" Target="../media/image119.png"/><Relationship Id="rId4" Type="http://schemas.openxmlformats.org/officeDocument/2006/relationships/image" Target="../media/image116.png"/><Relationship Id="rId9" Type="http://schemas.openxmlformats.org/officeDocument/2006/relationships/image" Target="../media/image1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750.png"/><Relationship Id="rId18" Type="http://schemas.openxmlformats.org/officeDocument/2006/relationships/image" Target="../media/image88.png"/><Relationship Id="rId3" Type="http://schemas.openxmlformats.org/officeDocument/2006/relationships/image" Target="../media/image580.png"/><Relationship Id="rId7" Type="http://schemas.openxmlformats.org/officeDocument/2006/relationships/image" Target="../media/image85.png"/><Relationship Id="rId12" Type="http://schemas.openxmlformats.org/officeDocument/2006/relationships/image" Target="../media/image740.png"/><Relationship Id="rId17" Type="http://schemas.openxmlformats.org/officeDocument/2006/relationships/image" Target="../media/image790.png"/><Relationship Id="rId2" Type="http://schemas.openxmlformats.org/officeDocument/2006/relationships/image" Target="../media/image540.png"/><Relationship Id="rId16" Type="http://schemas.openxmlformats.org/officeDocument/2006/relationships/image" Target="../media/image87.png"/><Relationship Id="rId20" Type="http://schemas.openxmlformats.org/officeDocument/2006/relationships/image" Target="../media/image8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730.png"/><Relationship Id="rId5" Type="http://schemas.openxmlformats.org/officeDocument/2006/relationships/image" Target="../media/image610.png"/><Relationship Id="rId15" Type="http://schemas.openxmlformats.org/officeDocument/2006/relationships/image" Target="../media/image770.png"/><Relationship Id="rId10" Type="http://schemas.openxmlformats.org/officeDocument/2006/relationships/image" Target="../media/image710.png"/><Relationship Id="rId19" Type="http://schemas.openxmlformats.org/officeDocument/2006/relationships/image" Target="../media/image801.png"/><Relationship Id="rId4" Type="http://schemas.openxmlformats.org/officeDocument/2006/relationships/image" Target="../media/image600.png"/><Relationship Id="rId9" Type="http://schemas.openxmlformats.org/officeDocument/2006/relationships/image" Target="../media/image700.png"/><Relationship Id="rId14" Type="http://schemas.openxmlformats.org/officeDocument/2006/relationships/image" Target="../media/image76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00.png"/><Relationship Id="rId7" Type="http://schemas.openxmlformats.org/officeDocument/2006/relationships/image" Target="../media/image880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image" Target="../media/image830.png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0.png"/><Relationship Id="rId11" Type="http://schemas.openxmlformats.org/officeDocument/2006/relationships/image" Target="../media/image92.png"/><Relationship Id="rId5" Type="http://schemas.openxmlformats.org/officeDocument/2006/relationships/image" Target="../media/image860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50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99.emf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Relationship Id="rId9" Type="http://schemas.openxmlformats.org/officeDocument/2006/relationships/image" Target="../media/image100.emf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18" Type="http://schemas.openxmlformats.org/officeDocument/2006/relationships/image" Target="../media/image135.png"/><Relationship Id="rId3" Type="http://schemas.openxmlformats.org/officeDocument/2006/relationships/image" Target="../media/image970.png"/><Relationship Id="rId21" Type="http://schemas.openxmlformats.org/officeDocument/2006/relationships/image" Target="../media/image101.emf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17" Type="http://schemas.openxmlformats.org/officeDocument/2006/relationships/image" Target="../media/image134.png"/><Relationship Id="rId2" Type="http://schemas.openxmlformats.org/officeDocument/2006/relationships/image" Target="../media/image881.png"/><Relationship Id="rId16" Type="http://schemas.openxmlformats.org/officeDocument/2006/relationships/image" Target="../media/image133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8.png"/><Relationship Id="rId5" Type="http://schemas.openxmlformats.org/officeDocument/2006/relationships/image" Target="../media/image117.png"/><Relationship Id="rId15" Type="http://schemas.openxmlformats.org/officeDocument/2006/relationships/image" Target="../media/image132.png"/><Relationship Id="rId23" Type="http://schemas.openxmlformats.org/officeDocument/2006/relationships/slide" Target="slide1.xml"/><Relationship Id="rId10" Type="http://schemas.openxmlformats.org/officeDocument/2006/relationships/image" Target="../media/image127.png"/><Relationship Id="rId19" Type="http://schemas.openxmlformats.org/officeDocument/2006/relationships/image" Target="../media/image136.png"/><Relationship Id="rId4" Type="http://schemas.openxmlformats.org/officeDocument/2006/relationships/image" Target="../media/image980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Relationship Id="rId22" Type="http://schemas.openxmlformats.org/officeDocument/2006/relationships/image" Target="../media/image10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7" Type="http://schemas.openxmlformats.org/officeDocument/2006/relationships/slide" Target="slide1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11" Type="http://schemas.openxmlformats.org/officeDocument/2006/relationships/slide" Target="slide1.xml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7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18.emf"/><Relationship Id="rId4" Type="http://schemas.openxmlformats.org/officeDocument/2006/relationships/image" Target="../media/image22.png"/><Relationship Id="rId9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1723" y="1710519"/>
            <a:ext cx="2052164" cy="618698"/>
          </a:xfrm>
        </p:spPr>
        <p:txBody>
          <a:bodyPr/>
          <a:lstStyle/>
          <a:p>
            <a:r>
              <a:rPr lang="es-AR" dirty="0">
                <a:solidFill>
                  <a:schemeClr val="bg1"/>
                </a:solidFill>
              </a:rPr>
              <a:t>TEMARIO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86002" y="2019868"/>
            <a:ext cx="9905998" cy="5336275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s-AR" sz="220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hlinkClick r:id="rId3" action="ppaction://hlinksldjump"/>
              </a:rPr>
              <a:t>Conocimientos previos: intervalos </a:t>
            </a:r>
          </a:p>
          <a:p>
            <a:pPr>
              <a:buClrTx/>
            </a:pPr>
            <a:r>
              <a:rPr lang="es-AR" sz="220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hlinkClick r:id="rId4" action="ppaction://hlinksldjump"/>
              </a:rPr>
              <a:t>Propiedades de las desigualdades </a:t>
            </a:r>
            <a:endParaRPr lang="es-AR" sz="2200" b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>
              <a:buClrTx/>
            </a:pPr>
            <a:r>
              <a:rPr lang="es-AR" sz="220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hlinkClick r:id="rId5" action="ppaction://hlinksldjump"/>
              </a:rPr>
              <a:t>Definición y clasificación</a:t>
            </a:r>
            <a:endParaRPr lang="es-AR" sz="2200" b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>
              <a:buClrTx/>
            </a:pPr>
            <a:r>
              <a:rPr lang="es-AR" sz="220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hlinkClick r:id="rId6" action="ppaction://hlinksldjump"/>
              </a:rPr>
              <a:t>Resolución de inecuaciones lineales  </a:t>
            </a:r>
            <a:endParaRPr lang="es-AR" sz="2200" b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>
              <a:buClrTx/>
            </a:pPr>
            <a:r>
              <a:rPr lang="es-AR" sz="220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hlinkClick r:id="rId7" action="ppaction://hlinksldjump"/>
              </a:rPr>
              <a:t>RESOLUCÓN DE INECUACIONES CON MÓDILO</a:t>
            </a:r>
            <a:endParaRPr lang="es-AR" sz="2200" b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>
              <a:buClrTx/>
            </a:pPr>
            <a:r>
              <a:rPr lang="es-AR" sz="220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hlinkClick r:id="rId8" action="ppaction://hlinksldjump"/>
              </a:rPr>
              <a:t>RESOLUCIÓN DE INECUACIONES CUADRÁTICAS</a:t>
            </a:r>
            <a:endParaRPr lang="es-AR" sz="2200" b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>
              <a:buClrTx/>
            </a:pPr>
            <a:r>
              <a:rPr lang="es-AR" sz="220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hlinkClick r:id="rId9" action="ppaction://hlinksldjump"/>
              </a:rPr>
              <a:t>RESOLUCIÓN DE INECUACIONES RACIONALES</a:t>
            </a:r>
            <a:endParaRPr lang="es-AR" sz="2200" b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endParaRPr lang="es-AR" sz="2200" b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112" y="238547"/>
            <a:ext cx="712057" cy="71503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077244" y="238547"/>
            <a:ext cx="580021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AR" sz="2800" b="1" i="1" spc="600" dirty="0">
                <a:solidFill>
                  <a:schemeClr val="bg1"/>
                </a:solidFill>
              </a:rPr>
              <a:t>Por más Matemática</a:t>
            </a:r>
          </a:p>
          <a:p>
            <a:pPr algn="r"/>
            <a:endParaRPr lang="es-AR" sz="1100" b="1" i="1" spc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76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3" descr="Resultado de imagen para dibujos de pizarron y tiza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420" y="-27756"/>
            <a:ext cx="10466580" cy="6998776"/>
          </a:xfrm>
          <a:prstGeom prst="rect">
            <a:avLst/>
          </a:prstGeom>
          <a:noFill/>
          <a:effectLst>
            <a:glow rad="63500">
              <a:schemeClr val="accent3">
                <a:lumMod val="40000"/>
                <a:lumOff val="60000"/>
                <a:alpha val="0"/>
              </a:scheme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0140" y="262489"/>
            <a:ext cx="9329111" cy="601013"/>
          </a:xfrm>
          <a:solidFill>
            <a:srgbClr val="B9EDFF"/>
          </a:solidFill>
        </p:spPr>
        <p:txBody>
          <a:bodyPr/>
          <a:lstStyle/>
          <a:p>
            <a:r>
              <a:rPr lang="es-AR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EJERCICIOS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/>
              <p:cNvSpPr txBox="1"/>
              <p:nvPr/>
            </p:nvSpPr>
            <p:spPr>
              <a:xfrm>
                <a:off x="2200140" y="1364693"/>
                <a:ext cx="9131121" cy="532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>
                    <a:solidFill>
                      <a:schemeClr val="bg1"/>
                    </a:solidFill>
                  </a:rPr>
                  <a:t>1) Representar gráficamente los siguientes intervalos:</a:t>
                </a:r>
                <a:endParaRPr lang="es-AR" dirty="0">
                  <a:solidFill>
                    <a:schemeClr val="bg1"/>
                  </a:solidFill>
                </a:endParaRPr>
              </a:p>
              <a:p>
                <a:r>
                  <a:rPr lang="es-ES" dirty="0">
                    <a:solidFill>
                      <a:schemeClr val="bg1"/>
                    </a:solidFill>
                  </a:rPr>
                  <a:t>	</a:t>
                </a:r>
                <a:endParaRPr lang="es-AR" dirty="0">
                  <a:solidFill>
                    <a:schemeClr val="bg1"/>
                  </a:solidFill>
                </a:endParaRPr>
              </a:p>
              <a:p>
                <a:r>
                  <a:rPr lang="es-ES" dirty="0">
                    <a:solidFill>
                      <a:schemeClr val="bg1"/>
                    </a:solidFill>
                  </a:rPr>
                  <a:t>a) (-3 , 8]		b) [4 ,</a:t>
                </a:r>
                <a14:m>
                  <m:oMath xmlns:m="http://schemas.openxmlformats.org/officeDocument/2006/math">
                    <m:r>
                      <a:rPr lang="es-E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s-ES" dirty="0">
                    <a:solidFill>
                      <a:schemeClr val="bg1"/>
                    </a:solidFill>
                  </a:rPr>
                  <a:t>)		c) [-6 , 5]		d) (0 , 12)</a:t>
                </a:r>
                <a:endParaRPr lang="es-AR" dirty="0">
                  <a:solidFill>
                    <a:schemeClr val="bg1"/>
                  </a:solidFill>
                </a:endParaRP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AR" dirty="0">
                    <a:solidFill>
                      <a:schemeClr val="bg1"/>
                    </a:solidFill>
                  </a:rPr>
                  <a:t>2) </a:t>
                </a:r>
                <a:r>
                  <a:rPr lang="es-ES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Dados los gráficos siguientes, escriba los intervalos respectivos y expréselos como conjuntos:</a:t>
                </a:r>
                <a:endParaRPr lang="es-AR" sz="1600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AR" sz="1600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                                           b)                                               c)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ES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ES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3) ¿Qué intervalo representa al siguiente gráfico?</a:t>
                </a:r>
                <a:endParaRPr lang="es-AR" sz="1600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endParaRPr lang="es-ES" sz="2800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a) [-4 , 11]	b) [-4 , 11)	c) (-4 , 11)	d) (-4 , 11] 	e) NRA</a:t>
                </a:r>
                <a:endParaRPr lang="es-ES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</a:t>
                </a:r>
                <a:endParaRPr lang="es-AR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r>
                  <a:rPr lang="es-ES" dirty="0">
                    <a:solidFill>
                      <a:schemeClr val="bg1"/>
                    </a:solidFill>
                  </a:rPr>
                  <a:t>4</a:t>
                </a:r>
                <a:r>
                  <a:rPr lang="es-ES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) La desigualdad  x &lt; -6 está representada por:</a:t>
                </a:r>
                <a:endParaRPr lang="es-AR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endParaRPr lang="es-A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Cuadro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140" y="1364693"/>
                <a:ext cx="9131121" cy="5324535"/>
              </a:xfrm>
              <a:prstGeom prst="rect">
                <a:avLst/>
              </a:prstGeom>
              <a:blipFill rotWithShape="0">
                <a:blip r:embed="rId5"/>
                <a:stretch>
                  <a:fillRect l="-601" t="-68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321869"/>
              </p:ext>
            </p:extLst>
          </p:nvPr>
        </p:nvGraphicFramePr>
        <p:xfrm>
          <a:off x="2794715" y="3432528"/>
          <a:ext cx="18383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5" r:id="rId6" imgW="1836720" imgH="371520" progId="MSDraw.1.01">
                  <p:embed/>
                </p:oleObj>
              </mc:Choice>
              <mc:Fallback>
                <p:oleObj r:id="rId6" imgW="1836720" imgH="371520" progId="MSDraw.1.01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715" y="3432528"/>
                        <a:ext cx="183832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414498"/>
              </p:ext>
            </p:extLst>
          </p:nvPr>
        </p:nvGraphicFramePr>
        <p:xfrm>
          <a:off x="5653355" y="3395134"/>
          <a:ext cx="18383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6" r:id="rId8" imgW="1836720" imgH="371520" progId="MSDraw.1.01">
                  <p:embed/>
                </p:oleObj>
              </mc:Choice>
              <mc:Fallback>
                <p:oleObj r:id="rId8" imgW="1836720" imgH="371520" progId="MSDraw.1.01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355" y="3395134"/>
                        <a:ext cx="183832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o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888630"/>
              </p:ext>
            </p:extLst>
          </p:nvPr>
        </p:nvGraphicFramePr>
        <p:xfrm>
          <a:off x="9056732" y="3395135"/>
          <a:ext cx="18383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7" r:id="rId10" imgW="1836720" imgH="371520" progId="MSDraw.1.01">
                  <p:embed/>
                </p:oleObj>
              </mc:Choice>
              <mc:Fallback>
                <p:oleObj r:id="rId10" imgW="1836720" imgH="371520" progId="MSDraw.1.01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6732" y="3395135"/>
                        <a:ext cx="183832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o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54815"/>
              </p:ext>
            </p:extLst>
          </p:nvPr>
        </p:nvGraphicFramePr>
        <p:xfrm>
          <a:off x="7425916" y="4190477"/>
          <a:ext cx="200977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8" r:id="rId12" imgW="2006640" imgH="270000" progId="MSDraw.1.01">
                  <p:embed/>
                </p:oleObj>
              </mc:Choice>
              <mc:Fallback>
                <p:oleObj r:id="rId12" imgW="2006640" imgH="270000" progId="MSDraw.1.01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5916" y="4190477"/>
                        <a:ext cx="2009775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3"/>
          <p:cNvSpPr>
            <a:spLocks noChangeArrowheads="1"/>
          </p:cNvSpPr>
          <p:nvPr/>
        </p:nvSpPr>
        <p:spPr bwMode="auto">
          <a:xfrm>
            <a:off x="0" y="814000"/>
            <a:ext cx="11079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	</a:t>
            </a: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8" name="Objeto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729448"/>
              </p:ext>
            </p:extLst>
          </p:nvPr>
        </p:nvGraphicFramePr>
        <p:xfrm>
          <a:off x="2318197" y="5693902"/>
          <a:ext cx="21431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" r:id="rId14" imgW="2146320" imgH="295200" progId="MSDraw.1.01">
                  <p:embed/>
                </p:oleObj>
              </mc:Choice>
              <mc:Fallback>
                <p:oleObj r:id="rId14" imgW="2146320" imgH="295200" progId="MSDraw.1.01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8197" y="5693902"/>
                        <a:ext cx="214312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5069044" y="569390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40" name="Objeto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78878"/>
              </p:ext>
            </p:extLst>
          </p:nvPr>
        </p:nvGraphicFramePr>
        <p:xfrm>
          <a:off x="4708877" y="5635640"/>
          <a:ext cx="21431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" r:id="rId16" imgW="2146320" imgH="295200" progId="MSDraw.1.01">
                  <p:embed/>
                </p:oleObj>
              </mc:Choice>
              <mc:Fallback>
                <p:oleObj r:id="rId16" imgW="2146320" imgH="295200" progId="MSDraw.1.01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8877" y="5635640"/>
                        <a:ext cx="214312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669701" y="1721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43" name="Rectangle 40"/>
          <p:cNvSpPr>
            <a:spLocks noChangeArrowheads="1"/>
          </p:cNvSpPr>
          <p:nvPr/>
        </p:nvSpPr>
        <p:spPr bwMode="auto">
          <a:xfrm>
            <a:off x="2318197" y="63100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44" name="Objeto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55463"/>
              </p:ext>
            </p:extLst>
          </p:nvPr>
        </p:nvGraphicFramePr>
        <p:xfrm>
          <a:off x="9435691" y="5632265"/>
          <a:ext cx="21431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" r:id="rId18" imgW="2146320" imgH="295200" progId="MSDraw.1.01">
                  <p:embed/>
                </p:oleObj>
              </mc:Choice>
              <mc:Fallback>
                <p:oleObj r:id="rId18" imgW="2146320" imgH="295200" progId="MSDraw.1.01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5691" y="5632265"/>
                        <a:ext cx="214312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5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46" name="Objeto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982270"/>
              </p:ext>
            </p:extLst>
          </p:nvPr>
        </p:nvGraphicFramePr>
        <p:xfrm>
          <a:off x="7112482" y="5649123"/>
          <a:ext cx="21431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2" r:id="rId20" imgW="2146320" imgH="295200" progId="MSDraw.1.01">
                  <p:embed/>
                </p:oleObj>
              </mc:Choice>
              <mc:Fallback>
                <p:oleObj r:id="rId20" imgW="2146320" imgH="295200" progId="MSDraw.1.01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482" y="5649123"/>
                        <a:ext cx="214312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605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7000">
        <p:push dir="u"/>
      </p:transition>
    </mc:Choice>
    <mc:Fallback xmlns="">
      <p:transition spd="slow" advClick="0" advTm="17000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3" descr="Resultado de imagen para dibujos de pizarron y tiza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420" y="-12481"/>
            <a:ext cx="10466580" cy="6998776"/>
          </a:xfrm>
          <a:prstGeom prst="rect">
            <a:avLst/>
          </a:prstGeom>
          <a:noFill/>
          <a:effectLst>
            <a:glow rad="63500">
              <a:schemeClr val="accent3">
                <a:lumMod val="40000"/>
                <a:lumOff val="60000"/>
                <a:alpha val="0"/>
              </a:scheme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0140" y="414580"/>
            <a:ext cx="9329111" cy="601013"/>
          </a:xfrm>
          <a:solidFill>
            <a:srgbClr val="B9EDFF"/>
          </a:solidFill>
        </p:spPr>
        <p:txBody>
          <a:bodyPr>
            <a:normAutofit/>
          </a:bodyPr>
          <a:lstStyle/>
          <a:p>
            <a:r>
              <a:rPr lang="es-AR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EJERCICIOS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2200140" y="1227047"/>
            <a:ext cx="913112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S" dirty="0">
                <a:solidFill>
                  <a:schemeClr val="bg1"/>
                </a:solidFill>
              </a:rPr>
              <a:t>5) Coloca la desigualdad que corresponde  (  &lt;   &gt;  ):	</a:t>
            </a:r>
            <a:endParaRPr lang="es-AR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s-ES" dirty="0">
                <a:solidFill>
                  <a:schemeClr val="bg1"/>
                </a:solidFill>
              </a:rPr>
              <a:t>a) -3       8		b) - 4     -5		c)   -6       0		d) 0      12</a:t>
            </a:r>
            <a:endParaRPr lang="es-AR" dirty="0">
              <a:solidFill>
                <a:schemeClr val="bg1"/>
              </a:solidFill>
            </a:endParaRPr>
          </a:p>
          <a:p>
            <a:pPr lvl="0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s-AR" dirty="0">
                <a:solidFill>
                  <a:schemeClr val="bg1"/>
                </a:solidFill>
              </a:rPr>
              <a:t>6)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Completar para que resulten verdaderas las siguientes afirmaciones:</a:t>
            </a:r>
            <a:endParaRPr lang="es-AR" sz="16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    Si 4 &gt; -2   y le sumamos un número negativo   4 + ( -5)         -2 +(-5)                                     </a:t>
            </a: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    Si 40 &gt; -20   y lo dividimos por un número negativo   40 : ( -5)         -20  : (-5) </a:t>
            </a: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    Si 4 &gt; -2   y los multiplicamos por  un número negativo   4 . ( -5)         -2 .(-5) </a:t>
            </a:r>
          </a:p>
          <a:p>
            <a:pPr lvl="0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7) ¿Qué valores puede tomar x</a:t>
            </a:r>
            <a:r>
              <a:rPr lang="es-AR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? Aplica propiedades grafica y verifica: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es-ES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 2 + x &gt; 3  	b) x – 4 &lt; 11	c) 4x  &lt; - 20 	d) – 4.x &lt;  - 20  	e) 1 – 2x &gt; 3</a:t>
            </a:r>
            <a:endParaRPr lang="es-AR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30" name="Rectangle 23"/>
          <p:cNvSpPr>
            <a:spLocks noChangeArrowheads="1"/>
          </p:cNvSpPr>
          <p:nvPr/>
        </p:nvSpPr>
        <p:spPr bwMode="auto">
          <a:xfrm>
            <a:off x="0" y="814000"/>
            <a:ext cx="11079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	</a:t>
            </a: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5069044" y="550923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>
              <a:solidFill>
                <a:schemeClr val="bg1"/>
              </a:solidFill>
            </a:endParaRPr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669701" y="-1248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>
              <a:solidFill>
                <a:schemeClr val="bg1"/>
              </a:solidFill>
            </a:endParaRPr>
          </a:p>
        </p:txBody>
      </p:sp>
      <p:sp>
        <p:nvSpPr>
          <p:cNvPr id="43" name="Rectangle 40"/>
          <p:cNvSpPr>
            <a:spLocks noChangeArrowheads="1"/>
          </p:cNvSpPr>
          <p:nvPr/>
        </p:nvSpPr>
        <p:spPr bwMode="auto">
          <a:xfrm>
            <a:off x="2318197" y="612540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>
              <a:solidFill>
                <a:schemeClr val="bg1"/>
              </a:solidFill>
            </a:endParaRPr>
          </a:p>
        </p:txBody>
      </p:sp>
      <p:sp>
        <p:nvSpPr>
          <p:cNvPr id="45" name="Rectangle 5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906973" y="1965278"/>
            <a:ext cx="259308" cy="300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ángulo 11"/>
          <p:cNvSpPr/>
          <p:nvPr/>
        </p:nvSpPr>
        <p:spPr>
          <a:xfrm>
            <a:off x="4727848" y="1965278"/>
            <a:ext cx="259308" cy="300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12"/>
          <p:cNvSpPr/>
          <p:nvPr/>
        </p:nvSpPr>
        <p:spPr>
          <a:xfrm>
            <a:off x="6684655" y="1992571"/>
            <a:ext cx="259308" cy="300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ectángulo 13"/>
          <p:cNvSpPr/>
          <p:nvPr/>
        </p:nvSpPr>
        <p:spPr>
          <a:xfrm>
            <a:off x="8328110" y="1992571"/>
            <a:ext cx="259308" cy="300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ángulo 14"/>
          <p:cNvSpPr/>
          <p:nvPr/>
        </p:nvSpPr>
        <p:spPr>
          <a:xfrm>
            <a:off x="8572669" y="3104769"/>
            <a:ext cx="259308" cy="300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15"/>
          <p:cNvSpPr/>
          <p:nvPr/>
        </p:nvSpPr>
        <p:spPr>
          <a:xfrm>
            <a:off x="9186818" y="3627704"/>
            <a:ext cx="259308" cy="300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Rectángulo 16"/>
          <p:cNvSpPr/>
          <p:nvPr/>
        </p:nvSpPr>
        <p:spPr>
          <a:xfrm>
            <a:off x="9359290" y="4199604"/>
            <a:ext cx="259308" cy="300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CuadroTexto 18">
            <a:hlinkClick r:id="rId4" action="ppaction://hlinksldjump"/>
          </p:cNvPr>
          <p:cNvSpPr txBox="1"/>
          <p:nvPr/>
        </p:nvSpPr>
        <p:spPr>
          <a:xfrm>
            <a:off x="10270184" y="5867399"/>
            <a:ext cx="116664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VOLVER</a:t>
            </a:r>
          </a:p>
        </p:txBody>
      </p:sp>
    </p:spTree>
    <p:extLst>
      <p:ext uri="{BB962C8B-B14F-4D97-AF65-F5344CB8AC3E}">
        <p14:creationId xmlns:p14="http://schemas.microsoft.com/office/powerpoint/2010/main" val="211101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7000">
        <p:push dir="u"/>
      </p:transition>
    </mc:Choice>
    <mc:Fallback xmlns="">
      <p:transition spd="slow" advClick="0" advTm="17000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00745" y="291548"/>
            <a:ext cx="8676222" cy="3200400"/>
          </a:xfrm>
        </p:spPr>
        <p:txBody>
          <a:bodyPr/>
          <a:lstStyle/>
          <a:p>
            <a:r>
              <a:rPr lang="es-AR" b="1" dirty="0">
                <a:solidFill>
                  <a:schemeClr val="tx2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Inecuaciones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87117" y="3491948"/>
            <a:ext cx="8676222" cy="1905000"/>
          </a:xfrm>
        </p:spPr>
        <p:txBody>
          <a:bodyPr/>
          <a:lstStyle/>
          <a:p>
            <a:r>
              <a:rPr lang="es-AR" dirty="0">
                <a:solidFill>
                  <a:schemeClr val="tx2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Segunda Parte</a:t>
            </a:r>
          </a:p>
          <a:p>
            <a:r>
              <a:rPr lang="es-AR" dirty="0">
                <a:solidFill>
                  <a:schemeClr val="tx2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y clasificación</a:t>
            </a:r>
            <a:br>
              <a:rPr lang="es-AR" dirty="0">
                <a:solidFill>
                  <a:schemeClr val="tx2">
                    <a:lumMod val="5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AR" dirty="0">
              <a:solidFill>
                <a:schemeClr val="tx2">
                  <a:lumMod val="50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22" y="291548"/>
            <a:ext cx="2500312" cy="2510774"/>
          </a:xfrm>
          <a:prstGeom prst="rect">
            <a:avLst/>
          </a:prstGeom>
        </p:spPr>
      </p:pic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745" y="4444448"/>
            <a:ext cx="32766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hlinkClick r:id="rId4" action="ppaction://hlinksldjump"/>
          </p:cNvPr>
          <p:cNvSpPr txBox="1"/>
          <p:nvPr/>
        </p:nvSpPr>
        <p:spPr>
          <a:xfrm>
            <a:off x="10526678" y="6323016"/>
            <a:ext cx="116664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VOLVER</a:t>
            </a:r>
          </a:p>
        </p:txBody>
      </p:sp>
    </p:spTree>
    <p:extLst>
      <p:ext uri="{BB962C8B-B14F-4D97-AF65-F5344CB8AC3E}">
        <p14:creationId xmlns:p14="http://schemas.microsoft.com/office/powerpoint/2010/main" val="29735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7000">
        <p:push dir="u"/>
      </p:transition>
    </mc:Choice>
    <mc:Fallback xmlns="">
      <p:transition spd="slow" advClick="0" advTm="17000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2704" y="622850"/>
            <a:ext cx="9109079" cy="1086679"/>
          </a:xfrm>
          <a:solidFill>
            <a:srgbClr val="B9ED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AR" b="1" dirty="0">
                <a:solidFill>
                  <a:srgbClr val="002060"/>
                </a:solidFill>
              </a:rPr>
              <a:t>INECUACIÓN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2273642" y="2044102"/>
                <a:ext cx="9218142" cy="830997"/>
              </a:xfrm>
              <a:prstGeom prst="rect">
                <a:avLst/>
              </a:prstGeom>
              <a:solidFill>
                <a:srgbClr val="B9ED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AR" sz="2400" b="1" dirty="0">
                    <a:solidFill>
                      <a:srgbClr val="002060"/>
                    </a:solidFill>
                  </a:rPr>
                  <a:t>INECUACIÓN: </a:t>
                </a:r>
                <a:r>
                  <a:rPr lang="es-AR" sz="2400" dirty="0">
                    <a:solidFill>
                      <a:schemeClr val="bg1"/>
                    </a:solidFill>
                  </a:rPr>
                  <a:t>es una desigualdad ( &lt; &gt; </a:t>
                </a:r>
                <a14:m>
                  <m:oMath xmlns:m="http://schemas.openxmlformats.org/officeDocument/2006/math">
                    <m:r>
                      <a:rPr lang="es-AR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ó ≥ )</m:t>
                    </m:r>
                  </m:oMath>
                </a14:m>
                <a:r>
                  <a:rPr lang="es-AR" sz="2400" dirty="0">
                    <a:solidFill>
                      <a:schemeClr val="bg1"/>
                    </a:solidFill>
                  </a:rPr>
                  <a:t>en la a que figura una o más incógnitas</a:t>
                </a:r>
                <a:endParaRPr lang="es-AR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642" y="2044102"/>
                <a:ext cx="9218142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1058" t="-5839" b="-1532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/>
          <p:cNvSpPr txBox="1"/>
          <p:nvPr/>
        </p:nvSpPr>
        <p:spPr>
          <a:xfrm>
            <a:off x="2273642" y="3209672"/>
            <a:ext cx="9218142" cy="830997"/>
          </a:xfrm>
          <a:prstGeom prst="rect">
            <a:avLst/>
          </a:prstGeom>
          <a:solidFill>
            <a:srgbClr val="B9EDFF"/>
          </a:solidFill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rgbClr val="002060"/>
                </a:solidFill>
              </a:rPr>
              <a:t>RESOLVER UNA INECUACIÓN: </a:t>
            </a:r>
            <a:r>
              <a:rPr lang="es-AR" sz="2400" dirty="0">
                <a:solidFill>
                  <a:schemeClr val="bg1"/>
                </a:solidFill>
              </a:rPr>
              <a:t>consiste en encontrar el conjunto de números que hace verdadera la desigualdad</a:t>
            </a:r>
            <a:endParaRPr lang="es-AR" dirty="0">
              <a:solidFill>
                <a:srgbClr val="00206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273641" y="4375242"/>
            <a:ext cx="9218142" cy="830997"/>
          </a:xfrm>
          <a:prstGeom prst="rect">
            <a:avLst/>
          </a:prstGeom>
          <a:solidFill>
            <a:srgbClr val="B9EDFF"/>
          </a:solidFill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rgbClr val="002060"/>
                </a:solidFill>
              </a:rPr>
              <a:t>CONJUNTO SOLUCIÓN: </a:t>
            </a:r>
            <a:r>
              <a:rPr lang="es-AR" sz="2400" dirty="0">
                <a:solidFill>
                  <a:schemeClr val="bg1"/>
                </a:solidFill>
              </a:rPr>
              <a:t>Puede indicarse en lenguaje simbólico o a través de una representación gráfica</a:t>
            </a:r>
            <a:endParaRPr lang="es-AR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2241673" y="5517049"/>
                <a:ext cx="3714284" cy="1292662"/>
              </a:xfrm>
              <a:prstGeom prst="rect">
                <a:avLst/>
              </a:prstGeom>
              <a:solidFill>
                <a:srgbClr val="B9ED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2400" b="1" dirty="0">
                    <a:solidFill>
                      <a:srgbClr val="002060"/>
                    </a:solidFill>
                  </a:rPr>
                  <a:t>SIMBOLICAMENTE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AR" dirty="0">
                          <a:solidFill>
                            <a:schemeClr val="bg1"/>
                          </a:solidFill>
                        </a:rPr>
                        <m:t>S</m:t>
                      </m:r>
                      <m:r>
                        <m:rPr>
                          <m:nor/>
                        </m:rPr>
                        <a:rPr lang="es-AR" dirty="0">
                          <a:solidFill>
                            <a:schemeClr val="bg1"/>
                          </a:solidFill>
                        </a:rPr>
                        <m:t>= {</m:t>
                      </m:r>
                      <m:r>
                        <m:rPr>
                          <m:nor/>
                        </m:rPr>
                        <a:rPr lang="es-AR" dirty="0">
                          <a:solidFill>
                            <a:schemeClr val="bg1"/>
                          </a:solidFill>
                        </a:rPr>
                        <m:t>x</m:t>
                      </m:r>
                      <m:r>
                        <a:rPr lang="es-AR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s-AR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m:rPr>
                          <m:nor/>
                        </m:rPr>
                        <a:rPr lang="es-AR" dirty="0">
                          <a:solidFill>
                            <a:schemeClr val="bg1"/>
                          </a:solidFill>
                        </a:rPr>
                        <m:t>/ </m:t>
                      </m:r>
                      <m:r>
                        <m:rPr>
                          <m:nor/>
                        </m:rPr>
                        <a:rPr lang="es-AR" dirty="0">
                          <a:solidFill>
                            <a:schemeClr val="bg1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s-AR" dirty="0">
                          <a:solidFill>
                            <a:schemeClr val="bg1"/>
                          </a:solidFill>
                        </a:rPr>
                        <m:t>&gt; −4} </m:t>
                      </m:r>
                    </m:oMath>
                  </m:oMathPara>
                </a14:m>
                <a:endParaRPr lang="es-AR" b="0" i="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AR" b="0" i="0" dirty="0" smtClean="0">
                          <a:solidFill>
                            <a:schemeClr val="bg1"/>
                          </a:solidFill>
                        </a:rPr>
                        <m:t>S</m:t>
                      </m:r>
                      <m:r>
                        <m:rPr>
                          <m:nor/>
                        </m:rPr>
                        <a:rPr lang="es-AR" b="0" i="0" dirty="0" smtClean="0">
                          <a:solidFill>
                            <a:schemeClr val="bg1"/>
                          </a:solidFill>
                        </a:rPr>
                        <m:t>=</m:t>
                      </m:r>
                      <m:d>
                        <m:dPr>
                          <m:ctrlPr>
                            <a:rPr lang="es-AR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−4; +</m:t>
                          </m:r>
                          <m:r>
                            <a:rPr lang="es-AR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m:rPr>
                          <m:nor/>
                        </m:rPr>
                        <a:rPr lang="es-AR" b="0" i="0" dirty="0" smtClean="0">
                          <a:solidFill>
                            <a:schemeClr val="bg1"/>
                          </a:solidFill>
                        </a:rPr>
                        <m:t> </m:t>
                      </m:r>
                    </m:oMath>
                  </m:oMathPara>
                </a14:m>
                <a:endParaRPr lang="es-AR" dirty="0">
                  <a:solidFill>
                    <a:schemeClr val="bg1"/>
                  </a:solidFill>
                </a:endParaRPr>
              </a:p>
              <a:p>
                <a:pPr algn="ctr"/>
                <a:endParaRPr lang="es-AR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673" y="5517049"/>
                <a:ext cx="3714284" cy="1292662"/>
              </a:xfrm>
              <a:prstGeom prst="rect">
                <a:avLst/>
              </a:prstGeom>
              <a:blipFill rotWithShape="0">
                <a:blip r:embed="rId3"/>
                <a:stretch>
                  <a:fillRect t="-377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/>
          <p:cNvSpPr txBox="1"/>
          <p:nvPr/>
        </p:nvSpPr>
        <p:spPr>
          <a:xfrm>
            <a:off x="7777499" y="5540812"/>
            <a:ext cx="3714284" cy="1477328"/>
          </a:xfrm>
          <a:prstGeom prst="rect">
            <a:avLst/>
          </a:prstGeom>
          <a:solidFill>
            <a:srgbClr val="B9EDFF"/>
          </a:solidFill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rgbClr val="002060"/>
                </a:solidFill>
              </a:rPr>
              <a:t>GRAFICAMENTE </a:t>
            </a:r>
          </a:p>
          <a:p>
            <a:endParaRPr lang="es-AR" sz="2400" b="1" dirty="0">
              <a:solidFill>
                <a:srgbClr val="002060"/>
              </a:solidFill>
            </a:endParaRPr>
          </a:p>
          <a:p>
            <a:endParaRPr lang="es-AR" sz="2400" b="1" dirty="0">
              <a:solidFill>
                <a:srgbClr val="002060"/>
              </a:solidFill>
            </a:endParaRPr>
          </a:p>
          <a:p>
            <a:endParaRPr lang="es-AR" dirty="0">
              <a:solidFill>
                <a:srgbClr val="00206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8458" y="5973204"/>
            <a:ext cx="37433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7000">
        <p:push dir="u"/>
      </p:transition>
    </mc:Choice>
    <mc:Fallback xmlns="">
      <p:transition spd="slow" advClick="0" advTm="17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Diagrama 7"/>
              <p:cNvGraphicFramePr/>
              <p:nvPr>
                <p:extLst>
                  <p:ext uri="{D42A27DB-BD31-4B8C-83A1-F6EECF244321}">
                    <p14:modId xmlns:p14="http://schemas.microsoft.com/office/powerpoint/2010/main" val="3160139728"/>
                  </p:ext>
                </p:extLst>
              </p:nvPr>
            </p:nvGraphicFramePr>
            <p:xfrm>
              <a:off x="1948070" y="145774"/>
              <a:ext cx="9872869" cy="67122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8" name="Diagrama 7"/>
              <p:cNvGraphicFramePr/>
              <p:nvPr>
                <p:extLst>
                  <p:ext uri="{D42A27DB-BD31-4B8C-83A1-F6EECF244321}">
                    <p14:modId xmlns:p14="http://schemas.microsoft.com/office/powerpoint/2010/main" val="3160139728"/>
                  </p:ext>
                </p:extLst>
              </p:nvPr>
            </p:nvGraphicFramePr>
            <p:xfrm>
              <a:off x="1948070" y="145774"/>
              <a:ext cx="9872869" cy="67122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grpSp>
        <p:nvGrpSpPr>
          <p:cNvPr id="6" name="Grupo 5"/>
          <p:cNvGrpSpPr/>
          <p:nvPr/>
        </p:nvGrpSpPr>
        <p:grpSpPr>
          <a:xfrm>
            <a:off x="2220745" y="3596675"/>
            <a:ext cx="2048955" cy="1009357"/>
            <a:chOff x="251969" y="3424751"/>
            <a:chExt cx="2048955" cy="1009357"/>
          </a:xfrm>
          <a:scene3d>
            <a:camera prst="orthographicFront"/>
            <a:lightRig rig="flat" dir="t"/>
          </a:scene3d>
        </p:grpSpPr>
        <p:sp>
          <p:nvSpPr>
            <p:cNvPr id="7" name="Rectángulo redondeado 6"/>
            <p:cNvSpPr/>
            <p:nvPr/>
          </p:nvSpPr>
          <p:spPr>
            <a:xfrm>
              <a:off x="251969" y="3424751"/>
              <a:ext cx="2048955" cy="1009357"/>
            </a:xfrm>
            <a:prstGeom prst="roundRect">
              <a:avLst>
                <a:gd name="adj" fmla="val 10000"/>
              </a:avLst>
            </a:prstGeom>
            <a:sp3d z="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ángulo 8"/>
            <p:cNvSpPr/>
            <p:nvPr/>
          </p:nvSpPr>
          <p:spPr>
            <a:xfrm>
              <a:off x="281532" y="3454314"/>
              <a:ext cx="1989829" cy="950231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400" kern="1200" dirty="0"/>
                <a:t>Su expresión más simple es una desigualdad con un polinomio de grado uno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4471647" y="3536576"/>
            <a:ext cx="2048955" cy="1009357"/>
            <a:chOff x="2516968" y="3400935"/>
            <a:chExt cx="2048955" cy="1009357"/>
          </a:xfrm>
          <a:scene3d>
            <a:camera prst="orthographicFront"/>
            <a:lightRig rig="flat" dir="t"/>
          </a:scene3d>
        </p:grpSpPr>
        <p:sp>
          <p:nvSpPr>
            <p:cNvPr id="11" name="Rectángulo redondeado 10"/>
            <p:cNvSpPr/>
            <p:nvPr/>
          </p:nvSpPr>
          <p:spPr>
            <a:xfrm>
              <a:off x="2516968" y="3400935"/>
              <a:ext cx="2048955" cy="1009357"/>
            </a:xfrm>
            <a:prstGeom prst="roundRect">
              <a:avLst>
                <a:gd name="adj" fmla="val 10000"/>
              </a:avLst>
            </a:prstGeom>
            <a:sp3d z="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ángulo 11"/>
            <p:cNvSpPr/>
            <p:nvPr/>
          </p:nvSpPr>
          <p:spPr>
            <a:xfrm>
              <a:off x="2576094" y="3407615"/>
              <a:ext cx="1989829" cy="950231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400" kern="1200" dirty="0"/>
                <a:t>La incógnita que figura en la desigualdad se ve afectada por  el cálculo de MODULO</a:t>
              </a:r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7160819" y="3615459"/>
            <a:ext cx="1862157" cy="950231"/>
          </a:xfrm>
          <a:prstGeom prst="rect">
            <a:avLst/>
          </a:prstGeom>
          <a:scene3d>
            <a:camera prst="orthographicFront"/>
            <a:lightRig rig="flat" dir="t"/>
          </a:scene3d>
          <a:sp3d z="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400" kern="1200" dirty="0"/>
              <a:t>La desigualdad contiene un polinomio de grado dos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9815754" y="3458563"/>
            <a:ext cx="1819511" cy="950231"/>
          </a:xfrm>
          <a:prstGeom prst="rect">
            <a:avLst/>
          </a:prstGeom>
          <a:scene3d>
            <a:camera prst="orthographicFront"/>
            <a:lightRig rig="flat" dir="t"/>
          </a:scene3d>
          <a:sp3d z="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400" kern="1200" dirty="0"/>
              <a:t>En la desigualdad se aplica a un cociente de polinomios</a:t>
            </a:r>
          </a:p>
        </p:txBody>
      </p:sp>
    </p:spTree>
    <p:extLst>
      <p:ext uri="{BB962C8B-B14F-4D97-AF65-F5344CB8AC3E}">
        <p14:creationId xmlns:p14="http://schemas.microsoft.com/office/powerpoint/2010/main" val="345835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7000">
        <p:push dir="u"/>
      </p:transition>
    </mc:Choice>
    <mc:Fallback xmlns="">
      <p:transition spd="slow" advClick="0" advTm="17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3" descr="Resultado de imagen para dibujos de pizarron y tiza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420" y="0"/>
            <a:ext cx="10466580" cy="6998776"/>
          </a:xfrm>
          <a:prstGeom prst="rect">
            <a:avLst/>
          </a:prstGeom>
          <a:noFill/>
          <a:effectLst>
            <a:glow rad="63500">
              <a:schemeClr val="accent3">
                <a:lumMod val="40000"/>
                <a:lumOff val="60000"/>
                <a:alpha val="0"/>
              </a:scheme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442949" y="846161"/>
            <a:ext cx="9130352" cy="1501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3" name="CuadroTexto 2"/>
          <p:cNvSpPr txBox="1"/>
          <p:nvPr/>
        </p:nvSpPr>
        <p:spPr>
          <a:xfrm>
            <a:off x="2183642" y="592302"/>
            <a:ext cx="895293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2000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 continuación se muestra un de aviso publicitario, se pide a)traducirlo a lenguaje simbólico b) Los  currículos que llegaron son los que figuran en la tabla, decir quien consiguió el puesto</a:t>
            </a:r>
          </a:p>
          <a:p>
            <a:pPr lvl="0"/>
            <a:endParaRPr lang="es-AR" sz="2000" dirty="0">
              <a:solidFill>
                <a:schemeClr val="bg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s-AR" dirty="0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2292823" y="1760561"/>
            <a:ext cx="4421875" cy="243930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AR" sz="20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A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A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292823" y="1760561"/>
            <a:ext cx="4435523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latin typeface="Algerian" panose="04020705040A02060702" pitchFamily="82" charset="0"/>
              </a:rPr>
              <a:t>Supermercado confianza</a:t>
            </a:r>
            <a:endParaRPr lang="es-AR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r>
              <a:rPr lang="es-ES_tradnl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_tradnl" dirty="0">
                <a:solidFill>
                  <a:schemeClr val="bg1"/>
                </a:solidFill>
              </a:rPr>
              <a:t>Necesita empleado</a:t>
            </a:r>
            <a:endParaRPr lang="es-AR" dirty="0">
              <a:solidFill>
                <a:schemeClr val="bg1"/>
              </a:solidFill>
            </a:endParaRPr>
          </a:p>
          <a:p>
            <a:pPr lvl="0"/>
            <a:r>
              <a:rPr lang="es-ES_tradnl" dirty="0">
                <a:solidFill>
                  <a:schemeClr val="bg1"/>
                </a:solidFill>
              </a:rPr>
              <a:t>Con tres años de experiencia mínima</a:t>
            </a:r>
            <a:endParaRPr lang="es-AR" dirty="0">
              <a:solidFill>
                <a:schemeClr val="bg1"/>
              </a:solidFill>
            </a:endParaRPr>
          </a:p>
          <a:p>
            <a:pPr lvl="0" algn="ctr"/>
            <a:r>
              <a:rPr lang="es-ES_tradnl" dirty="0">
                <a:solidFill>
                  <a:schemeClr val="bg1"/>
                </a:solidFill>
              </a:rPr>
              <a:t>Edad de 18 a 25 años</a:t>
            </a:r>
            <a:endParaRPr lang="es-AR" dirty="0">
              <a:solidFill>
                <a:schemeClr val="bg1"/>
              </a:solidFill>
            </a:endParaRPr>
          </a:p>
          <a:p>
            <a:r>
              <a:rPr lang="es-ES_tradnl" dirty="0">
                <a:solidFill>
                  <a:schemeClr val="bg1"/>
                </a:solidFill>
              </a:rPr>
              <a:t> </a:t>
            </a:r>
            <a:endParaRPr lang="es-AR" dirty="0">
              <a:solidFill>
                <a:schemeClr val="bg1"/>
              </a:solidFill>
            </a:endParaRPr>
          </a:p>
          <a:p>
            <a:r>
              <a:rPr lang="es-ES_tradnl" dirty="0">
                <a:solidFill>
                  <a:schemeClr val="bg1"/>
                </a:solidFill>
              </a:rPr>
              <a:t>ENVIAR CURRICULUM ANTES DEL 15 DEL CORRIENTE</a:t>
            </a:r>
            <a:endParaRPr lang="es-AR" dirty="0"/>
          </a:p>
        </p:txBody>
      </p:sp>
      <p:cxnSp>
        <p:nvCxnSpPr>
          <p:cNvPr id="9" name="Conector recto 8"/>
          <p:cNvCxnSpPr/>
          <p:nvPr/>
        </p:nvCxnSpPr>
        <p:spPr>
          <a:xfrm>
            <a:off x="2674960" y="2210038"/>
            <a:ext cx="365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375262"/>
              </p:ext>
            </p:extLst>
          </p:nvPr>
        </p:nvGraphicFramePr>
        <p:xfrm>
          <a:off x="6822923" y="1801504"/>
          <a:ext cx="4572957" cy="230832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304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4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NOMBRE Y APELLIDO</a:t>
                      </a:r>
                      <a:endParaRPr lang="es-AR" sz="1800" dirty="0">
                        <a:solidFill>
                          <a:srgbClr val="000000"/>
                        </a:solidFill>
                        <a:effectLst/>
                        <a:latin typeface="Viner Hand ITC" panose="03070502030502020203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EXPERIENCIA</a:t>
                      </a:r>
                      <a:endParaRPr lang="es-AR" sz="1800" dirty="0">
                        <a:solidFill>
                          <a:srgbClr val="000000"/>
                        </a:solidFill>
                        <a:effectLst/>
                        <a:latin typeface="Viner Hand ITC" panose="03070502030502020203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EDAD</a:t>
                      </a:r>
                      <a:endParaRPr lang="es-AR" sz="1800" dirty="0">
                        <a:solidFill>
                          <a:srgbClr val="000000"/>
                        </a:solidFill>
                        <a:effectLst/>
                        <a:latin typeface="Viner Hand ITC" panose="03070502030502020203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FECHA DE ENTREGA</a:t>
                      </a:r>
                      <a:endParaRPr lang="es-AR" sz="1800">
                        <a:solidFill>
                          <a:srgbClr val="000000"/>
                        </a:solidFill>
                        <a:effectLst/>
                        <a:latin typeface="Viner Hand ITC" panose="03070502030502020203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90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Juan Artes</a:t>
                      </a:r>
                      <a:endParaRPr lang="es-AR" sz="2000" dirty="0">
                        <a:solidFill>
                          <a:srgbClr val="000000"/>
                        </a:solidFill>
                        <a:effectLst/>
                        <a:latin typeface="Viner Hand ITC" panose="03070502030502020203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3 años</a:t>
                      </a:r>
                      <a:endParaRPr lang="es-AR" sz="2000" dirty="0">
                        <a:solidFill>
                          <a:srgbClr val="000000"/>
                        </a:solidFill>
                        <a:effectLst/>
                        <a:latin typeface="Viner Hand ITC" panose="03070502030502020203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17 años</a:t>
                      </a:r>
                      <a:endParaRPr lang="es-AR" sz="2000" dirty="0">
                        <a:solidFill>
                          <a:srgbClr val="000000"/>
                        </a:solidFill>
                        <a:effectLst/>
                        <a:latin typeface="Viner Hand ITC" panose="03070502030502020203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10</a:t>
                      </a:r>
                      <a:endParaRPr lang="es-AR" sz="2000">
                        <a:solidFill>
                          <a:srgbClr val="000000"/>
                        </a:solidFill>
                        <a:effectLst/>
                        <a:latin typeface="Viner Hand ITC" panose="03070502030502020203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90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Julio Pérez</a:t>
                      </a:r>
                      <a:endParaRPr lang="es-AR" sz="2000" dirty="0">
                        <a:solidFill>
                          <a:srgbClr val="000000"/>
                        </a:solidFill>
                        <a:effectLst/>
                        <a:latin typeface="Viner Hand ITC" panose="03070502030502020203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4 años</a:t>
                      </a:r>
                      <a:endParaRPr lang="es-AR" sz="2000" dirty="0">
                        <a:solidFill>
                          <a:srgbClr val="000000"/>
                        </a:solidFill>
                        <a:effectLst/>
                        <a:latin typeface="Viner Hand ITC" panose="03070502030502020203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19 años</a:t>
                      </a:r>
                      <a:endParaRPr lang="es-AR" sz="2000" dirty="0">
                        <a:solidFill>
                          <a:srgbClr val="000000"/>
                        </a:solidFill>
                        <a:effectLst/>
                        <a:latin typeface="Viner Hand ITC" panose="03070502030502020203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20</a:t>
                      </a:r>
                      <a:endParaRPr lang="es-AR" sz="2000" dirty="0">
                        <a:solidFill>
                          <a:srgbClr val="000000"/>
                        </a:solidFill>
                        <a:effectLst/>
                        <a:latin typeface="Viner Hand ITC" panose="03070502030502020203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90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José Días</a:t>
                      </a:r>
                      <a:endParaRPr lang="es-AR" sz="2000" dirty="0">
                        <a:solidFill>
                          <a:srgbClr val="000000"/>
                        </a:solidFill>
                        <a:effectLst/>
                        <a:latin typeface="Viner Hand ITC" panose="03070502030502020203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7 años</a:t>
                      </a:r>
                      <a:endParaRPr lang="es-AR" sz="2000" dirty="0">
                        <a:solidFill>
                          <a:srgbClr val="000000"/>
                        </a:solidFill>
                        <a:effectLst/>
                        <a:latin typeface="Viner Hand ITC" panose="03070502030502020203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20 años</a:t>
                      </a:r>
                      <a:endParaRPr lang="es-AR" sz="2000" dirty="0">
                        <a:solidFill>
                          <a:srgbClr val="000000"/>
                        </a:solidFill>
                        <a:effectLst/>
                        <a:latin typeface="Viner Hand ITC" panose="03070502030502020203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8</a:t>
                      </a:r>
                      <a:endParaRPr lang="es-AR" sz="2000" dirty="0">
                        <a:solidFill>
                          <a:srgbClr val="000000"/>
                        </a:solidFill>
                        <a:effectLst/>
                        <a:latin typeface="Viner Hand ITC" panose="03070502030502020203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90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Luis Ramón</a:t>
                      </a:r>
                      <a:endParaRPr lang="es-AR" sz="2000" dirty="0">
                        <a:solidFill>
                          <a:srgbClr val="000000"/>
                        </a:solidFill>
                        <a:effectLst/>
                        <a:latin typeface="Viner Hand ITC" panose="03070502030502020203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2 años</a:t>
                      </a:r>
                      <a:endParaRPr lang="es-AR" sz="2000" dirty="0">
                        <a:solidFill>
                          <a:srgbClr val="000000"/>
                        </a:solidFill>
                        <a:effectLst/>
                        <a:latin typeface="Viner Hand ITC" panose="03070502030502020203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21 años</a:t>
                      </a:r>
                      <a:endParaRPr lang="es-AR" sz="2000">
                        <a:solidFill>
                          <a:srgbClr val="000000"/>
                        </a:solidFill>
                        <a:effectLst/>
                        <a:latin typeface="Viner Hand ITC" panose="03070502030502020203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12</a:t>
                      </a:r>
                      <a:endParaRPr lang="es-AR" sz="2000" dirty="0">
                        <a:solidFill>
                          <a:srgbClr val="000000"/>
                        </a:solidFill>
                        <a:effectLst/>
                        <a:latin typeface="Viner Hand ITC" panose="03070502030502020203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CuadroTexto 11">
            <a:hlinkClick r:id="rId4" action="ppaction://hlinksldjump"/>
          </p:cNvPr>
          <p:cNvSpPr txBox="1"/>
          <p:nvPr/>
        </p:nvSpPr>
        <p:spPr>
          <a:xfrm>
            <a:off x="10270184" y="5867399"/>
            <a:ext cx="116664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VOLVER</a:t>
            </a:r>
          </a:p>
        </p:txBody>
      </p:sp>
    </p:spTree>
    <p:extLst>
      <p:ext uri="{BB962C8B-B14F-4D97-AF65-F5344CB8AC3E}">
        <p14:creationId xmlns:p14="http://schemas.microsoft.com/office/powerpoint/2010/main" val="336762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7000">
        <p:push dir="u"/>
      </p:transition>
    </mc:Choice>
    <mc:Fallback xmlns="">
      <p:transition spd="slow" advClick="0" advTm="17000"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2788507"/>
          </a:xfrm>
        </p:spPr>
        <p:txBody>
          <a:bodyPr/>
          <a:lstStyle/>
          <a:p>
            <a:r>
              <a:rPr lang="es-AR" dirty="0">
                <a:solidFill>
                  <a:schemeClr val="bg1"/>
                </a:solidFill>
              </a:rPr>
              <a:t>Inecuaciones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2" y="3886199"/>
            <a:ext cx="8676222" cy="2403389"/>
          </a:xfrm>
        </p:spPr>
        <p:txBody>
          <a:bodyPr>
            <a:normAutofit fontScale="85000" lnSpcReduction="20000"/>
          </a:bodyPr>
          <a:lstStyle/>
          <a:p>
            <a:r>
              <a:rPr lang="es-AR" sz="290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tercera Parte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90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Resolución de inecuaciones lineales 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es-AR" sz="290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hlinkClick r:id="rId2" action="ppaction://hlinksldjump"/>
              </a:rPr>
              <a:t>Simple</a:t>
            </a:r>
            <a:endParaRPr lang="es-AR" sz="2900" b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endParaRPr lang="es-AR" sz="2900" b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s-AR" sz="2900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hlinkClick r:id="rId3" action="ppaction://hlinksldjump"/>
              </a:rPr>
              <a:t>Doble</a:t>
            </a:r>
            <a:endParaRPr lang="es-AR" sz="2900" b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>
              <a:buClrTx/>
            </a:pPr>
            <a:endParaRPr lang="es-AR" b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078" y="4347226"/>
            <a:ext cx="2500312" cy="2510774"/>
          </a:xfrm>
          <a:prstGeom prst="rect">
            <a:avLst/>
          </a:prstGeom>
        </p:spPr>
      </p:pic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115" y="298879"/>
            <a:ext cx="3276600" cy="22288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hlinkClick r:id="rId6" action="ppaction://hlinksldjump"/>
          </p:cNvPr>
          <p:cNvSpPr txBox="1"/>
          <p:nvPr/>
        </p:nvSpPr>
        <p:spPr>
          <a:xfrm>
            <a:off x="10897981" y="6488668"/>
            <a:ext cx="116664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VOLVER</a:t>
            </a:r>
          </a:p>
        </p:txBody>
      </p:sp>
    </p:spTree>
    <p:extLst>
      <p:ext uri="{BB962C8B-B14F-4D97-AF65-F5344CB8AC3E}">
        <p14:creationId xmlns:p14="http://schemas.microsoft.com/office/powerpoint/2010/main" val="325050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7000">
        <p:push dir="u"/>
      </p:transition>
    </mc:Choice>
    <mc:Fallback xmlns="">
      <p:transition spd="slow" advClick="0" advTm="17000"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/>
          <p:cNvSpPr/>
          <p:nvPr/>
        </p:nvSpPr>
        <p:spPr>
          <a:xfrm>
            <a:off x="3670058" y="5285362"/>
            <a:ext cx="308473" cy="157263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Rectángulo 21"/>
          <p:cNvSpPr/>
          <p:nvPr/>
        </p:nvSpPr>
        <p:spPr>
          <a:xfrm>
            <a:off x="5848945" y="2244694"/>
            <a:ext cx="308473" cy="157263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Rectángulo 22"/>
          <p:cNvSpPr/>
          <p:nvPr/>
        </p:nvSpPr>
        <p:spPr>
          <a:xfrm>
            <a:off x="9409552" y="2324176"/>
            <a:ext cx="308473" cy="157263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ángulo 20"/>
          <p:cNvSpPr/>
          <p:nvPr/>
        </p:nvSpPr>
        <p:spPr>
          <a:xfrm>
            <a:off x="3406670" y="2201598"/>
            <a:ext cx="308473" cy="157263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Rectángulo 18"/>
          <p:cNvSpPr/>
          <p:nvPr/>
        </p:nvSpPr>
        <p:spPr>
          <a:xfrm>
            <a:off x="9386371" y="5640636"/>
            <a:ext cx="308473" cy="1294151"/>
          </a:xfrm>
          <a:prstGeom prst="rect">
            <a:avLst/>
          </a:prstGeom>
          <a:solidFill>
            <a:srgbClr val="FA98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Rectángulo 16"/>
          <p:cNvSpPr/>
          <p:nvPr/>
        </p:nvSpPr>
        <p:spPr>
          <a:xfrm>
            <a:off x="9386371" y="5356830"/>
            <a:ext cx="308473" cy="2727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8" name="Picture 2" descr="Resultado de imagen para DIBUJOS MATEMAT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1" t="10988" r="3825" b="68193"/>
          <a:stretch/>
        </p:blipFill>
        <p:spPr bwMode="auto">
          <a:xfrm>
            <a:off x="10354734" y="3450631"/>
            <a:ext cx="1311007" cy="89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n para DIBUJOS MATEMAT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1" t="10988" r="3825" b="68193"/>
          <a:stretch/>
        </p:blipFill>
        <p:spPr bwMode="auto">
          <a:xfrm>
            <a:off x="2102067" y="149242"/>
            <a:ext cx="1311007" cy="89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0906" y="180709"/>
            <a:ext cx="8104835" cy="601362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Ejemplos</a:t>
            </a:r>
            <a:r>
              <a:rPr lang="es-AR" sz="2400" b="1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AR" sz="2400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inecuaciones lineales simples</a:t>
            </a:r>
            <a:r>
              <a:rPr lang="es-AR" sz="2400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4671033" y="2142488"/>
                <a:ext cx="2511554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A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A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&gt;  −4</m:t>
                      </m:r>
                      <m:r>
                        <a:rPr lang="es-A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s-AR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A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A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A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&gt;−4</m:t>
                      </m:r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A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s-A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AR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s-AR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&gt;</m:t>
                    </m:r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5 </m:t>
                    </m:r>
                  </m:oMath>
                </a14:m>
                <a:endParaRPr lang="es-AR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s-AR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&gt;</m:t>
                    </m:r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−3 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endParaRPr lang="es-A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033" y="2142488"/>
                <a:ext cx="2511554" cy="17543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7525265" y="2142489"/>
                <a:ext cx="4262783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AR" dirty="0">
                    <a:solidFill>
                      <a:srgbClr val="002060"/>
                    </a:solidFill>
                  </a:rPr>
                  <a:t>                </a:t>
                </a:r>
                <a:r>
                  <a:rPr lang="es-AR" dirty="0">
                    <a:solidFill>
                      <a:schemeClr val="bg1"/>
                    </a:solidFill>
                  </a:rPr>
                  <a:t>4</a:t>
                </a:r>
                <a14:m>
                  <m:oMath xmlns:m="http://schemas.openxmlformats.org/officeDocument/2006/math"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+5  ≤  3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+12  </m:t>
                    </m:r>
                  </m:oMath>
                </a14:m>
                <a:endParaRPr lang="es-AR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s-AR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s-A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AR" b="1" i="1" smtClean="0">
                        <a:solidFill>
                          <a:srgbClr val="510B97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AR" b="1" i="1" smtClean="0">
                        <a:solidFill>
                          <a:srgbClr val="510B97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s-AR" b="1" i="1" smtClean="0">
                        <a:solidFill>
                          <a:srgbClr val="510B97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AR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s-A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5 </m:t>
                    </m:r>
                    <m:r>
                      <a:rPr lang="es-A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r>
                      <a:rPr lang="es-A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s-A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  3</m:t>
                    </m:r>
                    <m:r>
                      <a:rPr lang="es-A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A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−3</m:t>
                    </m:r>
                    <m:r>
                      <a:rPr lang="es-AR" b="1" i="1" smtClean="0">
                        <a:solidFill>
                          <a:srgbClr val="510B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AR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  <m:r>
                      <a:rPr lang="es-A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2 </m:t>
                    </m:r>
                    <m:r>
                      <a:rPr lang="es-A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s-A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s-A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s-AR" b="1" i="1" dirty="0">
                  <a:solidFill>
                    <a:srgbClr val="00482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s-AR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s-AR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s-AR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s-AR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</m:t>
                    </m:r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≤ 12 −5 </m:t>
                    </m:r>
                  </m:oMath>
                </a14:m>
                <a:endParaRPr lang="es-AR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s-AR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7</m:t>
                    </m:r>
                  </m:oMath>
                </a14:m>
                <a:endParaRPr lang="es-A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5265" y="2142489"/>
                <a:ext cx="4262783" cy="1754326"/>
              </a:xfrm>
              <a:prstGeom prst="rect">
                <a:avLst/>
              </a:prstGeom>
              <a:blipFill rotWithShape="0">
                <a:blip r:embed="rId4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ítulo 1"/>
          <p:cNvSpPr txBox="1">
            <a:spLocks/>
          </p:cNvSpPr>
          <p:nvPr/>
        </p:nvSpPr>
        <p:spPr>
          <a:xfrm>
            <a:off x="2102067" y="800973"/>
            <a:ext cx="9563674" cy="1036766"/>
          </a:xfrm>
          <a:prstGeom prst="rect">
            <a:avLst/>
          </a:prstGeom>
          <a:solidFill>
            <a:srgbClr val="B9ED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sz="2000" b="1" dirty="0">
                <a:solidFill>
                  <a:schemeClr val="bg1"/>
                </a:solidFill>
              </a:rPr>
              <a:t>Ejemplos</a:t>
            </a:r>
            <a:r>
              <a:rPr lang="es-AR" sz="2000" b="1" cap="none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:</a:t>
            </a:r>
            <a:r>
              <a:rPr lang="es-AR" sz="2000" cap="none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El primer paso consiste en aplicar la propiedad que dice:</a:t>
            </a:r>
          </a:p>
          <a:p>
            <a:r>
              <a:rPr lang="es-AR" sz="2000" b="1" cap="none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“</a:t>
            </a:r>
            <a:r>
              <a:rPr lang="es-AR" sz="2000" cap="none" dirty="0">
                <a:solidFill>
                  <a:schemeClr val="bg1"/>
                </a:solidFill>
              </a:rPr>
              <a:t>Si a una desigualdad le sumamos o restamos miembro a miembro un mismo número obtenemos una desigualdad del mismo sentido</a:t>
            </a:r>
            <a:r>
              <a:rPr lang="es-AR" sz="2000" b="1" cap="none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“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192823" y="3997204"/>
            <a:ext cx="9472918" cy="1036766"/>
          </a:xfrm>
          <a:prstGeom prst="rect">
            <a:avLst/>
          </a:prstGeom>
          <a:solidFill>
            <a:srgbClr val="B9EDFF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sz="2000" b="1" dirty="0">
                <a:solidFill>
                  <a:schemeClr val="bg1"/>
                </a:solidFill>
              </a:rPr>
              <a:t>Ejemplos</a:t>
            </a:r>
            <a:r>
              <a:rPr lang="es-AR" sz="2000" b="1" cap="none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:</a:t>
            </a:r>
            <a:r>
              <a:rPr lang="es-AR" sz="2000" cap="none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El primer paso consiste en aplicar la propiedad que dice:</a:t>
            </a:r>
          </a:p>
          <a:p>
            <a:r>
              <a:rPr lang="es-AR" sz="2000" b="1" cap="none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“</a:t>
            </a:r>
            <a:r>
              <a:rPr lang="es-AR" sz="2000" cap="none" dirty="0">
                <a:solidFill>
                  <a:schemeClr val="bg1"/>
                </a:solidFill>
              </a:rPr>
              <a:t>Si a una desigualdad la multiplicamos (dividimos) a ambos miembro por número POSITIVO obtenemos una desigualdad del mismo sentido, pero si se trata de un número NEGATIVO la desigualdad cambia de sentido</a:t>
            </a:r>
            <a:r>
              <a:rPr lang="es-AR" sz="2000" b="1" cap="none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7753354" y="5187416"/>
                <a:ext cx="3065209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AR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:(−4)</m:t>
                      </m:r>
                      <m:r>
                        <a:rPr lang="es-AR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≤ 2  </m:t>
                      </m:r>
                    </m:oMath>
                  </m:oMathPara>
                </a14:m>
                <a:endParaRPr lang="es-AR" i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AR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AR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s-A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s-A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s-AR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s-AR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s-AR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.(−</m:t>
                      </m:r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AR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s-AR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s-AR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</m:t>
                    </m:r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≥2 (−4) </m:t>
                    </m:r>
                  </m:oMath>
                </a14:m>
                <a:endParaRPr lang="es-AR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s-AR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A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s-A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3354" y="5187416"/>
                <a:ext cx="3065209" cy="175432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2047337" y="2104684"/>
                <a:ext cx="2738711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A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+8 ≤ 2  </m:t>
                      </m:r>
                    </m:oMath>
                  </m:oMathPara>
                </a14:m>
                <a:endParaRPr lang="es-AR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A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A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+8 </m:t>
                      </m:r>
                      <m:r>
                        <a:rPr lang="es-A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s-AR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s-AR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es-AR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s-A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s-A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AR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s-AR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2 −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s-AR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s-AR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 −5 </m:t>
                    </m:r>
                  </m:oMath>
                </a14:m>
                <a:endParaRPr lang="es-A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337" y="2104684"/>
                <a:ext cx="2738711" cy="175432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2579796" y="5169444"/>
                <a:ext cx="2574324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s-AR" dirty="0">
                    <a:solidFill>
                      <a:srgbClr val="002060"/>
                    </a:solidFill>
                  </a:rPr>
                  <a:t>5</a:t>
                </a:r>
                <a14:m>
                  <m:oMath xmlns:m="http://schemas.openxmlformats.org/officeDocument/2006/math">
                    <m:r>
                      <a:rPr lang="es-AR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s-AR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s-AR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AR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15</m:t>
                    </m:r>
                    <m:r>
                      <a:rPr lang="es-AR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s-AR" i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s-AR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5</m:t>
                    </m:r>
                    <m:r>
                      <a:rPr lang="es-AR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A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s-A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s-A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AR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s-AR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15</m:t>
                    </m:r>
                    <m:r>
                      <a:rPr lang="es-A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A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s-A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s-AR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s-AR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</m:t>
                    </m:r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A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15</m:t>
                    </m:r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:5</m:t>
                    </m:r>
                  </m:oMath>
                </a14:m>
                <a:endParaRPr lang="es-AR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s-AR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A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s-A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796" y="5169444"/>
                <a:ext cx="2574324" cy="175432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ángulo 11"/>
          <p:cNvSpPr/>
          <p:nvPr/>
        </p:nvSpPr>
        <p:spPr>
          <a:xfrm>
            <a:off x="2695543" y="1875362"/>
            <a:ext cx="127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Ejemplo 1</a:t>
            </a:r>
            <a:endParaRPr lang="es-AR" dirty="0"/>
          </a:p>
        </p:txBody>
      </p:sp>
      <p:sp>
        <p:nvSpPr>
          <p:cNvPr id="13" name="Rectángulo 12"/>
          <p:cNvSpPr/>
          <p:nvPr/>
        </p:nvSpPr>
        <p:spPr>
          <a:xfrm>
            <a:off x="5352061" y="1875362"/>
            <a:ext cx="127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Ejemplo 2</a:t>
            </a:r>
            <a:endParaRPr lang="es-AR" dirty="0"/>
          </a:p>
        </p:txBody>
      </p:sp>
      <p:sp>
        <p:nvSpPr>
          <p:cNvPr id="14" name="Rectángulo 13"/>
          <p:cNvSpPr/>
          <p:nvPr/>
        </p:nvSpPr>
        <p:spPr>
          <a:xfrm>
            <a:off x="8821675" y="1888726"/>
            <a:ext cx="127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Ejemplo 3</a:t>
            </a:r>
            <a:endParaRPr lang="es-AR" dirty="0"/>
          </a:p>
        </p:txBody>
      </p:sp>
      <p:sp>
        <p:nvSpPr>
          <p:cNvPr id="15" name="Rectángulo 14"/>
          <p:cNvSpPr/>
          <p:nvPr/>
        </p:nvSpPr>
        <p:spPr>
          <a:xfrm>
            <a:off x="8649651" y="5013767"/>
            <a:ext cx="127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Ejemplo 5</a:t>
            </a:r>
            <a:endParaRPr lang="es-AR" dirty="0"/>
          </a:p>
        </p:txBody>
      </p:sp>
      <p:sp>
        <p:nvSpPr>
          <p:cNvPr id="16" name="Rectángulo 15"/>
          <p:cNvSpPr/>
          <p:nvPr/>
        </p:nvSpPr>
        <p:spPr>
          <a:xfrm>
            <a:off x="3132428" y="4987498"/>
            <a:ext cx="127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Ejemplo 4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7256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7000">
        <p:push dir="u"/>
      </p:transition>
    </mc:Choice>
    <mc:Fallback xmlns="">
      <p:transition spd="slow" advClick="0" advTm="17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  <p:bldP spid="23" grpId="0" animBg="1"/>
      <p:bldP spid="21" grpId="0" animBg="1"/>
      <p:bldP spid="19" grpId="0" animBg="1"/>
      <p:bldP spid="17" grpId="0" animBg="1"/>
      <p:bldP spid="5" grpId="0"/>
      <p:bldP spid="6" grpId="0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2695645" y="762314"/>
                <a:ext cx="3850246" cy="5619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+1 </m:t>
                          </m:r>
                        </m:e>
                      </m:d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 2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−8 </m:t>
                      </m:r>
                    </m:oMath>
                  </m:oMathPara>
                </a14:m>
                <a:endParaRPr lang="es-AR" b="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4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   ≤2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−8</m:t>
                      </m:r>
                    </m:oMath>
                  </m:oMathPara>
                </a14:m>
                <a:endParaRPr lang="es-AR" b="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4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 ≤ </m:t>
                      </m:r>
                      <m:limLow>
                        <m:limLowPr>
                          <m:ctrlP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s-A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s-A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A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A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s-A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groupChr>
                        </m:e>
                        <m:lim>
                          <m: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es-AR" b="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−2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limLow>
                        <m:limLowPr>
                          <m:ctrlP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s-A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s-A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+4 </m:t>
                              </m:r>
                              <m:r>
                                <a:rPr lang="es-A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e>
                          </m:groupChr>
                        </m:e>
                        <m:lim>
                          <m: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≤  −8</m:t>
                      </m:r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s-AR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05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</m:oMath>
                  </m:oMathPara>
                </a14:m>
                <a:endParaRPr lang="es-AR" sz="1050" b="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≤−8−4 </m:t>
                      </m:r>
                    </m:oMath>
                  </m:oMathPara>
                </a14:m>
                <a:endParaRPr lang="es-AR" b="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≤−12</m:t>
                      </m:r>
                    </m:oMath>
                  </m:oMathPara>
                </a14:m>
                <a:endParaRPr lang="es-AR" b="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s-A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s-A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s-A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A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s-A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groupChr>
                        </m:e>
                        <m:lim>
                          <m: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  <m:r>
                        <a:rPr lang="es-A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A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</m:t>
                      </m:r>
                      <m:f>
                        <m:fPr>
                          <m:ctrlPr>
                            <a:rPr lang="es-A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s-A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−12</m:t>
                          </m:r>
                        </m:e>
                      </m:d>
                    </m:oMath>
                  </m:oMathPara>
                </a14:m>
                <a:endParaRPr lang="es-AR" dirty="0">
                  <a:solidFill>
                    <a:schemeClr val="bg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A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≤−12.</m:t>
                      </m:r>
                      <m:f>
                        <m:fPr>
                          <m:ctrlP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dirty="0">
                  <a:solidFill>
                    <a:schemeClr val="bg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A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≤−6</m:t>
                      </m:r>
                    </m:oMath>
                  </m:oMathPara>
                </a14:m>
                <a:endParaRPr lang="es-A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645" y="762314"/>
                <a:ext cx="3850246" cy="561993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746" y="6324581"/>
            <a:ext cx="3810000" cy="6096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298516" y="307110"/>
            <a:ext cx="126829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Ejemplo 6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561600" y="976438"/>
            <a:ext cx="2630848" cy="369332"/>
          </a:xfrm>
          <a:prstGeom prst="rect">
            <a:avLst/>
          </a:prstGeom>
          <a:solidFill>
            <a:srgbClr val="B9EDFF"/>
          </a:solidFill>
        </p:spPr>
        <p:txBody>
          <a:bodyPr wrap="none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Propiedad distributiva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6561600" y="1594926"/>
            <a:ext cx="4028667" cy="369332"/>
          </a:xfrm>
          <a:prstGeom prst="rect">
            <a:avLst/>
          </a:prstGeom>
          <a:solidFill>
            <a:srgbClr val="B9EDFF"/>
          </a:solidFill>
        </p:spPr>
        <p:txBody>
          <a:bodyPr wrap="none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Sumamos miembro a miembro </a:t>
            </a:r>
            <a:r>
              <a:rPr lang="es-AR" b="1" i="1" dirty="0">
                <a:solidFill>
                  <a:srgbClr val="FF0000"/>
                </a:solidFill>
              </a:rPr>
              <a:t>-2x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469878" y="3159466"/>
            <a:ext cx="5089855" cy="369332"/>
          </a:xfrm>
          <a:prstGeom prst="rect">
            <a:avLst/>
          </a:prstGeom>
          <a:solidFill>
            <a:srgbClr val="B9EDFF"/>
          </a:solidFill>
        </p:spPr>
        <p:txBody>
          <a:bodyPr wrap="none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Simplificamos los términos que suman CERO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469877" y="3744979"/>
            <a:ext cx="3834704" cy="369332"/>
          </a:xfrm>
          <a:prstGeom prst="rect">
            <a:avLst/>
          </a:prstGeom>
          <a:solidFill>
            <a:srgbClr val="B9EDFF"/>
          </a:solidFill>
        </p:spPr>
        <p:txBody>
          <a:bodyPr wrap="none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Agrupamos términos semejantes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6469878" y="2787056"/>
            <a:ext cx="4054315" cy="369332"/>
          </a:xfrm>
          <a:prstGeom prst="rect">
            <a:avLst/>
          </a:prstGeom>
          <a:solidFill>
            <a:srgbClr val="B9EDFF"/>
          </a:solidFill>
        </p:spPr>
        <p:txBody>
          <a:bodyPr wrap="none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Sumamos miembro a miembro </a:t>
            </a:r>
            <a:r>
              <a:rPr lang="es-AR" b="1" i="1" dirty="0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6561600" y="1963255"/>
            <a:ext cx="5089855" cy="369332"/>
          </a:xfrm>
          <a:prstGeom prst="rect">
            <a:avLst/>
          </a:prstGeom>
          <a:solidFill>
            <a:srgbClr val="B9EDFF"/>
          </a:solidFill>
        </p:spPr>
        <p:txBody>
          <a:bodyPr wrap="none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Simplificamos los términos que suman CERO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/>
              <p:cNvSpPr/>
              <p:nvPr/>
            </p:nvSpPr>
            <p:spPr>
              <a:xfrm>
                <a:off x="6545891" y="4547332"/>
                <a:ext cx="4249881" cy="491096"/>
              </a:xfrm>
              <a:prstGeom prst="rect">
                <a:avLst/>
              </a:prstGeom>
              <a:solidFill>
                <a:srgbClr val="B9EDFF"/>
              </a:solidFill>
            </p:spPr>
            <p:txBody>
              <a:bodyPr wrap="none">
                <a:spAutoFit/>
              </a:bodyPr>
              <a:lstStyle/>
              <a:p>
                <a:r>
                  <a:rPr lang="es-AR" dirty="0">
                    <a:solidFill>
                      <a:schemeClr val="bg1"/>
                    </a:solidFill>
                  </a:rPr>
                  <a:t>Multiplicamos miembro a miembro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s-AR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s-AR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ectá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891" y="4547332"/>
                <a:ext cx="4249881" cy="491096"/>
              </a:xfrm>
              <a:prstGeom prst="rect">
                <a:avLst/>
              </a:prstGeom>
              <a:blipFill rotWithShape="0">
                <a:blip r:embed="rId4"/>
                <a:stretch>
                  <a:fillRect l="-1291" b="-493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ángulo 17"/>
          <p:cNvSpPr/>
          <p:nvPr/>
        </p:nvSpPr>
        <p:spPr>
          <a:xfrm>
            <a:off x="6506949" y="5016359"/>
            <a:ext cx="5346335" cy="369332"/>
          </a:xfrm>
          <a:prstGeom prst="rect">
            <a:avLst/>
          </a:prstGeom>
          <a:solidFill>
            <a:srgbClr val="B9EDFF"/>
          </a:solidFill>
        </p:spPr>
        <p:txBody>
          <a:bodyPr wrap="none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Simplificamos los factores cuyo producto da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ángulo 18"/>
              <p:cNvSpPr/>
              <p:nvPr/>
            </p:nvSpPr>
            <p:spPr>
              <a:xfrm>
                <a:off x="6705732" y="6488668"/>
                <a:ext cx="1582741" cy="369332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>
                <a:spAutoFit/>
              </a:bodyPr>
              <a:lstStyle/>
              <a:p>
                <a:r>
                  <a:rPr lang="es-AR" dirty="0">
                    <a:solidFill>
                      <a:schemeClr val="bg1"/>
                    </a:solidFill>
                  </a:rPr>
                  <a:t>Sol=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s-A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begChr m:val=""/>
                        <m:endChr m:val="]"/>
                        <m:ctrlPr>
                          <a:rPr lang="es-A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d>
                  </m:oMath>
                </a14:m>
                <a:endParaRPr lang="es-A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á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732" y="6488668"/>
                <a:ext cx="1582741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077" t="-122951" r="-29615" b="-19180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ángulo 19"/>
          <p:cNvSpPr/>
          <p:nvPr/>
        </p:nvSpPr>
        <p:spPr>
          <a:xfrm>
            <a:off x="6561600" y="307110"/>
            <a:ext cx="5067413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Aplicando Propiedad de las desigualdades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/>
          <a:srcRect b="6522"/>
          <a:stretch/>
        </p:blipFill>
        <p:spPr>
          <a:xfrm>
            <a:off x="1803925" y="714125"/>
            <a:ext cx="1299348" cy="1263290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6379645" y="6031245"/>
            <a:ext cx="4884671" cy="369332"/>
          </a:xfrm>
          <a:prstGeom prst="rect">
            <a:avLst/>
          </a:prstGeom>
          <a:solidFill>
            <a:srgbClr val="B9EDFF"/>
          </a:solidFill>
        </p:spPr>
        <p:txBody>
          <a:bodyPr wrap="none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Se lee:  los números </a:t>
            </a:r>
            <a:r>
              <a:rPr lang="es-AR" dirty="0" err="1">
                <a:solidFill>
                  <a:schemeClr val="bg1"/>
                </a:solidFill>
              </a:rPr>
              <a:t>menoes</a:t>
            </a:r>
            <a:r>
              <a:rPr lang="es-AR" dirty="0">
                <a:solidFill>
                  <a:schemeClr val="bg1"/>
                </a:solidFill>
              </a:rPr>
              <a:t> e iguales a -6</a:t>
            </a:r>
          </a:p>
        </p:txBody>
      </p:sp>
    </p:spTree>
    <p:extLst>
      <p:ext uri="{BB962C8B-B14F-4D97-AF65-F5344CB8AC3E}">
        <p14:creationId xmlns:p14="http://schemas.microsoft.com/office/powerpoint/2010/main" val="308741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7000">
        <p:push dir="u"/>
      </p:transition>
    </mc:Choice>
    <mc:Fallback xmlns="">
      <p:transition spd="slow" advClick="0" advTm="17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2586680" y="669579"/>
                <a:ext cx="3850246" cy="5758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+1 </m:t>
                          </m:r>
                        </m:e>
                      </m:d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 2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−8 </m:t>
                      </m:r>
                    </m:oMath>
                  </m:oMathPara>
                </a14:m>
                <a:endParaRPr lang="es-AR" b="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4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   ≤2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−8</m:t>
                      </m:r>
                    </m:oMath>
                  </m:oMathPara>
                </a14:m>
                <a:endParaRPr lang="es-AR" b="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4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+4≤</m:t>
                      </m:r>
                      <m:limLow>
                        <m:limLowPr>
                          <m:ctrlP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s-A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s-A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A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A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s-A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groupChr>
                        </m:e>
                        <m:lim>
                          <m: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es-AR" b="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−2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limLow>
                        <m:limLowPr>
                          <m:ctrlP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s-A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s-A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+4 </m:t>
                              </m:r>
                              <m:r>
                                <a:rPr lang="es-A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e>
                          </m:groupChr>
                        </m:e>
                        <m:lim>
                          <m: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≤−8</m:t>
                      </m:r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s-A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s-AR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</m:oMath>
                  </m:oMathPara>
                </a14:m>
                <a:endParaRPr lang="es-AR" b="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≤−8−4 </m:t>
                      </m:r>
                    </m:oMath>
                  </m:oMathPara>
                </a14:m>
                <a:endParaRPr lang="es-AR" b="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2.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≤−12</m:t>
                      </m:r>
                    </m:oMath>
                  </m:oMathPara>
                </a14:m>
                <a:endParaRPr lang="es-AR" b="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s-A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s-A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s-A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A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s-A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groupChr>
                        </m:e>
                        <m:lim>
                          <m: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  <m:r>
                        <a:rPr lang="es-A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A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</m:t>
                      </m:r>
                      <m:f>
                        <m:fPr>
                          <m:ctrlPr>
                            <a:rPr lang="es-A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s-A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−12</m:t>
                          </m:r>
                        </m:e>
                      </m:d>
                    </m:oMath>
                  </m:oMathPara>
                </a14:m>
                <a:endParaRPr lang="es-AR" dirty="0">
                  <a:solidFill>
                    <a:schemeClr val="bg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A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≤−12.</m:t>
                      </m:r>
                      <m:f>
                        <m:fPr>
                          <m:ctrlP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dirty="0">
                  <a:solidFill>
                    <a:schemeClr val="bg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A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≤−6</m:t>
                      </m:r>
                    </m:oMath>
                  </m:oMathPara>
                </a14:m>
                <a:endParaRPr lang="es-A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680" y="669579"/>
                <a:ext cx="3850246" cy="575843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686" y="6311912"/>
            <a:ext cx="3810000" cy="6096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298516" y="307110"/>
            <a:ext cx="126829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Ejemplo 6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546207" y="902296"/>
            <a:ext cx="2630848" cy="369332"/>
          </a:xfrm>
          <a:prstGeom prst="rect">
            <a:avLst/>
          </a:prstGeom>
          <a:solidFill>
            <a:srgbClr val="B9EDFF"/>
          </a:solidFill>
        </p:spPr>
        <p:txBody>
          <a:bodyPr wrap="none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Propiedad distributiva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6561600" y="1483713"/>
            <a:ext cx="4028667" cy="369332"/>
          </a:xfrm>
          <a:prstGeom prst="rect">
            <a:avLst/>
          </a:prstGeom>
          <a:solidFill>
            <a:srgbClr val="B9EDFF"/>
          </a:solidFill>
        </p:spPr>
        <p:txBody>
          <a:bodyPr wrap="none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Sumamos miembro a miembro </a:t>
            </a:r>
            <a:r>
              <a:rPr lang="es-AR" b="1" i="1" dirty="0">
                <a:solidFill>
                  <a:srgbClr val="FF0000"/>
                </a:solidFill>
              </a:rPr>
              <a:t>-2x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469878" y="2726978"/>
            <a:ext cx="5089855" cy="369332"/>
          </a:xfrm>
          <a:prstGeom prst="rect">
            <a:avLst/>
          </a:prstGeom>
          <a:solidFill>
            <a:srgbClr val="B9EDFF"/>
          </a:solidFill>
        </p:spPr>
        <p:txBody>
          <a:bodyPr wrap="none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Simplificamos los términos que suman CERO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469878" y="3515449"/>
            <a:ext cx="3834704" cy="369332"/>
          </a:xfrm>
          <a:prstGeom prst="rect">
            <a:avLst/>
          </a:prstGeom>
          <a:solidFill>
            <a:srgbClr val="B9EDFF"/>
          </a:solidFill>
        </p:spPr>
        <p:txBody>
          <a:bodyPr wrap="none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Agrupamos términos semejantes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6469878" y="2366925"/>
            <a:ext cx="4054315" cy="369332"/>
          </a:xfrm>
          <a:prstGeom prst="rect">
            <a:avLst/>
          </a:prstGeom>
          <a:solidFill>
            <a:srgbClr val="B9EDFF"/>
          </a:solidFill>
        </p:spPr>
        <p:txBody>
          <a:bodyPr wrap="none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Sumamos miembro a miembro </a:t>
            </a:r>
            <a:r>
              <a:rPr lang="es-AR" b="1" i="1" dirty="0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6561600" y="1852042"/>
            <a:ext cx="5089855" cy="369332"/>
          </a:xfrm>
          <a:prstGeom prst="rect">
            <a:avLst/>
          </a:prstGeom>
          <a:solidFill>
            <a:srgbClr val="B9EDFF"/>
          </a:solidFill>
        </p:spPr>
        <p:txBody>
          <a:bodyPr wrap="none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Simplificamos los términos que suman CERO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/>
              <p:cNvSpPr/>
              <p:nvPr/>
            </p:nvSpPr>
            <p:spPr>
              <a:xfrm>
                <a:off x="6506949" y="4428460"/>
                <a:ext cx="4249881" cy="491096"/>
              </a:xfrm>
              <a:prstGeom prst="rect">
                <a:avLst/>
              </a:prstGeom>
              <a:solidFill>
                <a:srgbClr val="B9EDFF"/>
              </a:solidFill>
            </p:spPr>
            <p:txBody>
              <a:bodyPr wrap="none">
                <a:spAutoFit/>
              </a:bodyPr>
              <a:lstStyle/>
              <a:p>
                <a:r>
                  <a:rPr lang="es-AR" dirty="0">
                    <a:solidFill>
                      <a:schemeClr val="bg1"/>
                    </a:solidFill>
                  </a:rPr>
                  <a:t>Multiplicamos miembro a miembro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s-AR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s-AR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ectá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949" y="4428460"/>
                <a:ext cx="4249881" cy="491096"/>
              </a:xfrm>
              <a:prstGeom prst="rect">
                <a:avLst/>
              </a:prstGeom>
              <a:blipFill rotWithShape="0">
                <a:blip r:embed="rId4"/>
                <a:stretch>
                  <a:fillRect l="-1146" b="-493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ángulo 17"/>
          <p:cNvSpPr/>
          <p:nvPr/>
        </p:nvSpPr>
        <p:spPr>
          <a:xfrm>
            <a:off x="6506949" y="4857287"/>
            <a:ext cx="5346335" cy="369332"/>
          </a:xfrm>
          <a:prstGeom prst="rect">
            <a:avLst/>
          </a:prstGeom>
          <a:solidFill>
            <a:srgbClr val="B9EDFF"/>
          </a:solidFill>
        </p:spPr>
        <p:txBody>
          <a:bodyPr wrap="none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Simplificamos los factores cuyo producto da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ángulo 18"/>
              <p:cNvSpPr/>
              <p:nvPr/>
            </p:nvSpPr>
            <p:spPr>
              <a:xfrm>
                <a:off x="6593448" y="6452729"/>
                <a:ext cx="1582741" cy="369332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>
                <a:spAutoFit/>
              </a:bodyPr>
              <a:lstStyle/>
              <a:p>
                <a:r>
                  <a:rPr lang="es-AR" dirty="0">
                    <a:solidFill>
                      <a:schemeClr val="bg1"/>
                    </a:solidFill>
                  </a:rPr>
                  <a:t>Sol=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s-A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begChr m:val=""/>
                        <m:endChr m:val="]"/>
                        <m:ctrlPr>
                          <a:rPr lang="es-A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d>
                  </m:oMath>
                </a14:m>
                <a:endParaRPr lang="es-A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á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448" y="6452729"/>
                <a:ext cx="1582741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475" t="-125000" r="-29730" b="-19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ángulo 19"/>
          <p:cNvSpPr/>
          <p:nvPr/>
        </p:nvSpPr>
        <p:spPr>
          <a:xfrm>
            <a:off x="6584645" y="291823"/>
            <a:ext cx="4240263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Regla práctico: nos ahorra </a:t>
            </a:r>
            <a:r>
              <a:rPr lang="es-AR" dirty="0" err="1">
                <a:solidFill>
                  <a:schemeClr val="bg1"/>
                </a:solidFill>
              </a:rPr>
              <a:t>pasoss</a:t>
            </a:r>
            <a:r>
              <a:rPr lang="es-AR" dirty="0">
                <a:solidFill>
                  <a:schemeClr val="bg1"/>
                </a:solidFill>
              </a:rPr>
              <a:t>!!!!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2438961" y="2257581"/>
            <a:ext cx="9267567" cy="8586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Rectángulo 21"/>
          <p:cNvSpPr/>
          <p:nvPr/>
        </p:nvSpPr>
        <p:spPr>
          <a:xfrm>
            <a:off x="2751034" y="4446954"/>
            <a:ext cx="9267567" cy="7500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Elipse 23"/>
          <p:cNvSpPr/>
          <p:nvPr/>
        </p:nvSpPr>
        <p:spPr>
          <a:xfrm>
            <a:off x="5019886" y="3115107"/>
            <a:ext cx="645459" cy="5992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Elipse 26"/>
          <p:cNvSpPr/>
          <p:nvPr/>
        </p:nvSpPr>
        <p:spPr>
          <a:xfrm>
            <a:off x="3808602" y="3219489"/>
            <a:ext cx="645459" cy="5992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Rectángulo 27"/>
          <p:cNvSpPr/>
          <p:nvPr/>
        </p:nvSpPr>
        <p:spPr>
          <a:xfrm flipH="1">
            <a:off x="2471912" y="1447507"/>
            <a:ext cx="9267567" cy="8752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Arco 28"/>
          <p:cNvSpPr/>
          <p:nvPr/>
        </p:nvSpPr>
        <p:spPr>
          <a:xfrm>
            <a:off x="3841554" y="3579393"/>
            <a:ext cx="1485249" cy="2848622"/>
          </a:xfrm>
          <a:prstGeom prst="arc">
            <a:avLst>
              <a:gd name="adj1" fmla="val 15123310"/>
              <a:gd name="adj2" fmla="val 1450782"/>
            </a:avLst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Arco 24"/>
          <p:cNvSpPr/>
          <p:nvPr/>
        </p:nvSpPr>
        <p:spPr>
          <a:xfrm flipH="1">
            <a:off x="3513055" y="985267"/>
            <a:ext cx="1485249" cy="2848622"/>
          </a:xfrm>
          <a:prstGeom prst="arc">
            <a:avLst>
              <a:gd name="adj1" fmla="val 15207674"/>
              <a:gd name="adj2" fmla="val 4127672"/>
            </a:avLst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Elipse 29"/>
          <p:cNvSpPr/>
          <p:nvPr/>
        </p:nvSpPr>
        <p:spPr>
          <a:xfrm>
            <a:off x="4883958" y="5314689"/>
            <a:ext cx="645459" cy="5992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Elipse 25"/>
          <p:cNvSpPr/>
          <p:nvPr/>
        </p:nvSpPr>
        <p:spPr>
          <a:xfrm>
            <a:off x="4628316" y="977461"/>
            <a:ext cx="645459" cy="5992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Elipse 22"/>
          <p:cNvSpPr/>
          <p:nvPr/>
        </p:nvSpPr>
        <p:spPr>
          <a:xfrm>
            <a:off x="3949905" y="972013"/>
            <a:ext cx="645459" cy="5992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Arco 30"/>
          <p:cNvSpPr/>
          <p:nvPr/>
        </p:nvSpPr>
        <p:spPr>
          <a:xfrm>
            <a:off x="4197020" y="909333"/>
            <a:ext cx="1485249" cy="2848622"/>
          </a:xfrm>
          <a:prstGeom prst="arc">
            <a:avLst>
              <a:gd name="adj1" fmla="val 15123310"/>
              <a:gd name="adj2" fmla="val 3424115"/>
            </a:avLst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Elipse 31"/>
          <p:cNvSpPr/>
          <p:nvPr/>
        </p:nvSpPr>
        <p:spPr>
          <a:xfrm>
            <a:off x="3535725" y="3608604"/>
            <a:ext cx="645459" cy="5992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Rectángulo 32"/>
          <p:cNvSpPr/>
          <p:nvPr/>
        </p:nvSpPr>
        <p:spPr>
          <a:xfrm>
            <a:off x="6546207" y="4676416"/>
            <a:ext cx="5526602" cy="923330"/>
          </a:xfrm>
          <a:prstGeom prst="rect">
            <a:avLst/>
          </a:prstGeom>
          <a:solidFill>
            <a:srgbClr val="B9EDFF"/>
          </a:solidFill>
        </p:spPr>
        <p:txBody>
          <a:bodyPr wrap="square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Lo que multiplica a la incógnita pasa dividiendo</a:t>
            </a:r>
          </a:p>
          <a:p>
            <a:r>
              <a:rPr lang="es-AR" dirty="0">
                <a:solidFill>
                  <a:schemeClr val="bg1"/>
                </a:solidFill>
              </a:rPr>
              <a:t>(o multiplicando por el inverso )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6546207" y="2021726"/>
            <a:ext cx="1011815" cy="369332"/>
          </a:xfrm>
          <a:prstGeom prst="rect">
            <a:avLst/>
          </a:prstGeom>
          <a:solidFill>
            <a:srgbClr val="B9EDFF"/>
          </a:solidFill>
        </p:spPr>
        <p:txBody>
          <a:bodyPr wrap="none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Pasajes</a:t>
            </a:r>
          </a:p>
        </p:txBody>
      </p:sp>
      <p:pic>
        <p:nvPicPr>
          <p:cNvPr id="3074" name="Picture 2" descr="Resultado de imagen para DIBUJOS MATEMATI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780" y="675485"/>
            <a:ext cx="21526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72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7000">
        <p:push dir="u"/>
      </p:transition>
    </mc:Choice>
    <mc:Fallback xmlns="">
      <p:transition spd="slow" advClick="0" advTm="17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  <p:bldP spid="24" grpId="1" animBg="1"/>
      <p:bldP spid="27" grpId="0" animBg="1"/>
      <p:bldP spid="27" grpId="1" animBg="1"/>
      <p:bldP spid="28" grpId="0" animBg="1"/>
      <p:bldP spid="29" grpId="0" animBg="1"/>
      <p:bldP spid="29" grpId="1" animBg="1"/>
      <p:bldP spid="25" grpId="0" animBg="1"/>
      <p:bldP spid="25" grpId="1" animBg="1"/>
      <p:bldP spid="30" grpId="0" animBg="1"/>
      <p:bldP spid="30" grpId="1" animBg="1"/>
      <p:bldP spid="26" grpId="0" animBg="1"/>
      <p:bldP spid="26" grpId="1" animBg="1"/>
      <p:bldP spid="23" grpId="0" animBg="1"/>
      <p:bldP spid="23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b="1" dirty="0">
                <a:solidFill>
                  <a:schemeClr val="bg1"/>
                </a:solidFill>
              </a:rPr>
              <a:t>Inecuaciones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b="1" i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Conocimientos  previos</a:t>
            </a:r>
          </a:p>
          <a:p>
            <a:r>
              <a:rPr lang="es-AR" b="1" i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intervalos</a:t>
            </a:r>
            <a:br>
              <a:rPr lang="es-AR" b="1" i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endParaRPr lang="es-AR" b="1" i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927" y="533402"/>
            <a:ext cx="602391" cy="604912"/>
          </a:xfrm>
          <a:prstGeom prst="rect">
            <a:avLst/>
          </a:prstGeom>
        </p:spPr>
      </p:pic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611" y="4629150"/>
            <a:ext cx="32766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hlinkClick r:id="rId4" action="ppaction://hlinksldjump"/>
          </p:cNvPr>
          <p:cNvSpPr txBox="1"/>
          <p:nvPr/>
        </p:nvSpPr>
        <p:spPr>
          <a:xfrm>
            <a:off x="10270184" y="5867399"/>
            <a:ext cx="116664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VOLVER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089122" y="579511"/>
            <a:ext cx="580021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AR" sz="2800" b="1" i="1" spc="600" dirty="0">
                <a:solidFill>
                  <a:schemeClr val="bg1"/>
                </a:solidFill>
              </a:rPr>
              <a:t>Por más Matemática</a:t>
            </a:r>
          </a:p>
        </p:txBody>
      </p:sp>
    </p:spTree>
    <p:extLst>
      <p:ext uri="{BB962C8B-B14F-4D97-AF65-F5344CB8AC3E}">
        <p14:creationId xmlns:p14="http://schemas.microsoft.com/office/powerpoint/2010/main" val="765519454"/>
      </p:ext>
    </p:extLst>
  </p:cSld>
  <p:clrMapOvr>
    <a:masterClrMapping/>
  </p:clrMapOvr>
  <p:transition spd="med" advClick="0" advTm="1000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248963" y="424016"/>
            <a:ext cx="127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Ejemplo 7</a:t>
            </a:r>
            <a:endParaRPr lang="es-AR" dirty="0"/>
          </a:p>
        </p:txBody>
      </p:sp>
      <p:sp>
        <p:nvSpPr>
          <p:cNvPr id="6" name="Rectángulo 5"/>
          <p:cNvSpPr/>
          <p:nvPr/>
        </p:nvSpPr>
        <p:spPr>
          <a:xfrm>
            <a:off x="3979038" y="1008481"/>
            <a:ext cx="283680" cy="24339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/>
          <p:cNvSpPr/>
          <p:nvPr/>
        </p:nvSpPr>
        <p:spPr>
          <a:xfrm>
            <a:off x="3979038" y="3442446"/>
            <a:ext cx="283680" cy="1021977"/>
          </a:xfrm>
          <a:prstGeom prst="rect">
            <a:avLst/>
          </a:prstGeom>
          <a:solidFill>
            <a:srgbClr val="FA98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2248963" y="861101"/>
                <a:ext cx="3604192" cy="3675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d>
                        <m:dPr>
                          <m:ctrlP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2−4</m:t>
                          </m:r>
                          <m: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s-A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2 −</m:t>
                      </m:r>
                      <m:f>
                        <m:fPr>
                          <m:ctrlPr>
                            <a:rPr lang="es-A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9+6−12</m:t>
                      </m:r>
                      <m:r>
                        <m:rPr>
                          <m:sty m:val="p"/>
                        </m:rPr>
                        <a:rPr lang="es-AR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s-AR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≤   2−</m:t>
                      </m:r>
                      <m:d>
                        <m:dPr>
                          <m:ctrlPr>
                            <a:rPr lang="es-A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num>
                            <m:den>
                              <m:r>
                                <a:rPr lang="es-A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s-AR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A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s-A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AR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s-AR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+6−12</m:t>
                      </m:r>
                      <m:r>
                        <m:rPr>
                          <m:sty m:val="p"/>
                        </m:rPr>
                        <a:rPr lang="es-AR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s-AR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≤  2−2</m:t>
                      </m:r>
                      <m:r>
                        <m:rPr>
                          <m:nor/>
                        </m:rPr>
                        <a:rPr lang="es-AR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s-AR" dirty="0">
                          <a:solidFill>
                            <a:schemeClr val="bg1"/>
                          </a:solidFill>
                        </a:rPr>
                        <m:t> + 3</m:t>
                      </m:r>
                    </m:oMath>
                  </m:oMathPara>
                </a14:m>
                <a:endParaRPr lang="es-AR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s-AR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s-AR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12</m:t>
                      </m:r>
                      <m:r>
                        <m:rPr>
                          <m:nor/>
                        </m:rPr>
                        <a:rPr lang="es-AR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s-AR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+ 2</m:t>
                      </m:r>
                      <m:r>
                        <m:rPr>
                          <m:nor/>
                        </m:rPr>
                        <a:rPr lang="es-AR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s-AR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s-AR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s-AR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s-AR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+ 3</m:t>
                      </m:r>
                      <m:r>
                        <a:rPr lang="es-AR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s-AR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s-AR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s-AR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s-AR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AR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m:rPr>
                          <m:sty m:val="p"/>
                        </m:rPr>
                        <a:rPr lang="es-AR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s-AR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≤−10</m:t>
                      </m:r>
                    </m:oMath>
                  </m:oMathPara>
                </a14:m>
                <a:endParaRPr lang="es-AR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s-AR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s-AR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−10</m:t>
                          </m:r>
                        </m:num>
                        <m:den>
                          <m: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−10</m:t>
                          </m:r>
                        </m:den>
                      </m:f>
                    </m:oMath>
                  </m:oMathPara>
                </a14:m>
                <a:endParaRPr lang="es-AR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s-AR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s-AR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  1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963" y="861101"/>
                <a:ext cx="3604192" cy="36758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lipse 9"/>
          <p:cNvSpPr/>
          <p:nvPr/>
        </p:nvSpPr>
        <p:spPr>
          <a:xfrm>
            <a:off x="3297663" y="2904565"/>
            <a:ext cx="497541" cy="3092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Elipse 10"/>
          <p:cNvSpPr/>
          <p:nvPr/>
        </p:nvSpPr>
        <p:spPr>
          <a:xfrm>
            <a:off x="4356847" y="3798793"/>
            <a:ext cx="497541" cy="3092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CuadroTexto 11"/>
          <p:cNvSpPr txBox="1"/>
          <p:nvPr/>
        </p:nvSpPr>
        <p:spPr>
          <a:xfrm>
            <a:off x="6347012" y="1008481"/>
            <a:ext cx="390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Aplicamos propiedad distributiva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347012" y="1492575"/>
            <a:ext cx="297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Suprimimos los paréntesis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6347012" y="2054245"/>
            <a:ext cx="3953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Reunimos los términos semejantes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347012" y="2938644"/>
            <a:ext cx="4798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El factor que multiplica a la x es negativo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6347012" y="3257780"/>
            <a:ext cx="5307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dirty="0">
                <a:solidFill>
                  <a:schemeClr val="bg1"/>
                </a:solidFill>
              </a:rPr>
              <a:t>Lo pasamos dividiendo y</a:t>
            </a:r>
          </a:p>
          <a:p>
            <a:pPr>
              <a:lnSpc>
                <a:spcPct val="150000"/>
              </a:lnSpc>
            </a:pPr>
            <a:r>
              <a:rPr lang="es-AR" dirty="0">
                <a:solidFill>
                  <a:schemeClr val="bg1"/>
                </a:solidFill>
              </a:rPr>
              <a:t>CAMBIAMOS EL SENTIDO DE LA DESIGUALDAD</a:t>
            </a:r>
          </a:p>
        </p:txBody>
      </p:sp>
      <p:pic>
        <p:nvPicPr>
          <p:cNvPr id="5122" name="Picture 2" descr="Resultado de imagen para dibujos de matematica para secunda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976" y="4760418"/>
            <a:ext cx="2111660" cy="211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lamada rectangular 16"/>
          <p:cNvSpPr/>
          <p:nvPr/>
        </p:nvSpPr>
        <p:spPr>
          <a:xfrm>
            <a:off x="6121649" y="575602"/>
            <a:ext cx="5536463" cy="3818965"/>
          </a:xfrm>
          <a:prstGeom prst="wedgeRectCallout">
            <a:avLst>
              <a:gd name="adj1" fmla="val 1512"/>
              <a:gd name="adj2" fmla="val 580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CuadroTexto 18"/>
          <p:cNvSpPr txBox="1"/>
          <p:nvPr/>
        </p:nvSpPr>
        <p:spPr>
          <a:xfrm>
            <a:off x="6373461" y="575602"/>
            <a:ext cx="249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SEPARO EN TÉRMINO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163" y="4935545"/>
            <a:ext cx="3644486" cy="563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ángulo 19"/>
              <p:cNvSpPr/>
              <p:nvPr/>
            </p:nvSpPr>
            <p:spPr>
              <a:xfrm>
                <a:off x="3381479" y="5644008"/>
                <a:ext cx="1601271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"/>
                          <m:ctrlP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</m:t>
                          </m:r>
                        </m:e>
                      </m:d>
                      <m:d>
                        <m:dPr>
                          <m:begChr m:val=""/>
                          <m:ctrlP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+∞</m:t>
                          </m:r>
                        </m:e>
                      </m:d>
                    </m:oMath>
                  </m:oMathPara>
                </a14:m>
                <a:endParaRPr lang="es-AR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ctá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479" y="5644008"/>
                <a:ext cx="1601271" cy="5078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00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7000">
        <p:push dir="u"/>
      </p:transition>
    </mc:Choice>
    <mc:Fallback xmlns="">
      <p:transition spd="slow" advClick="0" advTm="17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/>
          <p:cNvSpPr/>
          <p:nvPr/>
        </p:nvSpPr>
        <p:spPr>
          <a:xfrm>
            <a:off x="4406512" y="1404946"/>
            <a:ext cx="257578" cy="369332"/>
          </a:xfrm>
          <a:prstGeom prst="rect">
            <a:avLst/>
          </a:prstGeom>
          <a:solidFill>
            <a:srgbClr val="FA98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Rectángulo 25"/>
          <p:cNvSpPr/>
          <p:nvPr/>
        </p:nvSpPr>
        <p:spPr>
          <a:xfrm>
            <a:off x="3420792" y="1397571"/>
            <a:ext cx="257578" cy="369332"/>
          </a:xfrm>
          <a:prstGeom prst="rect">
            <a:avLst/>
          </a:prstGeom>
          <a:solidFill>
            <a:srgbClr val="FA98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Rectángulo 1"/>
          <p:cNvSpPr/>
          <p:nvPr/>
        </p:nvSpPr>
        <p:spPr>
          <a:xfrm>
            <a:off x="3057648" y="1912597"/>
            <a:ext cx="257578" cy="369332"/>
          </a:xfrm>
          <a:prstGeom prst="rect">
            <a:avLst/>
          </a:prstGeom>
          <a:solidFill>
            <a:srgbClr val="FA98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Rectángulo 23"/>
          <p:cNvSpPr/>
          <p:nvPr/>
        </p:nvSpPr>
        <p:spPr>
          <a:xfrm>
            <a:off x="5107924" y="1934330"/>
            <a:ext cx="257578" cy="369332"/>
          </a:xfrm>
          <a:prstGeom prst="rect">
            <a:avLst/>
          </a:prstGeom>
          <a:solidFill>
            <a:srgbClr val="FA98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994236" y="180709"/>
            <a:ext cx="9671506" cy="601362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Ejemplos</a:t>
            </a:r>
            <a:r>
              <a:rPr lang="es-AR" sz="2400" b="1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AR" sz="2400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inecuaciones lineales dobles</a:t>
            </a:r>
            <a:r>
              <a:rPr lang="es-AR" sz="2400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/>
              <p:cNvSpPr txBox="1"/>
              <p:nvPr/>
            </p:nvSpPr>
            <p:spPr>
              <a:xfrm>
                <a:off x="2839613" y="1453554"/>
                <a:ext cx="21021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s-AR" dirty="0">
                    <a:solidFill>
                      <a:schemeClr val="bg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+2&lt;3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+6≤10</m:t>
                    </m:r>
                  </m:oMath>
                </a14:m>
                <a:endParaRPr lang="es-AR" dirty="0"/>
              </a:p>
            </p:txBody>
          </p:sp>
        </mc:Choice>
        <mc:Fallback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613" y="1453554"/>
                <a:ext cx="2102114" cy="276999"/>
              </a:xfrm>
              <a:prstGeom prst="rect">
                <a:avLst/>
              </a:prstGeom>
              <a:blipFill>
                <a:blip r:embed="rId2"/>
                <a:stretch>
                  <a:fillRect l="-6957" t="-28261" r="-3478" b="-50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uadroTexto 5"/>
              <p:cNvSpPr txBox="1"/>
              <p:nvPr/>
            </p:nvSpPr>
            <p:spPr>
              <a:xfrm>
                <a:off x="2441821" y="1950990"/>
                <a:ext cx="31219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s-AR" b="0" dirty="0">
                    <a:solidFill>
                      <a:schemeClr val="bg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+2&lt;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+6     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+6≤10</m:t>
                    </m:r>
                  </m:oMath>
                </a14:m>
                <a:endParaRPr lang="es-AR" dirty="0"/>
              </a:p>
            </p:txBody>
          </p:sp>
        </mc:Choice>
        <mc:Fallback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821" y="1950990"/>
                <a:ext cx="3121944" cy="276999"/>
              </a:xfrm>
              <a:prstGeom prst="rect">
                <a:avLst/>
              </a:prstGeom>
              <a:blipFill>
                <a:blip r:embed="rId3"/>
                <a:stretch>
                  <a:fillRect l="-4688" t="-28889" r="-2148" b="-5333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ángulo 6"/>
              <p:cNvSpPr/>
              <p:nvPr/>
            </p:nvSpPr>
            <p:spPr>
              <a:xfrm>
                <a:off x="2431611" y="2543036"/>
                <a:ext cx="15227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AR" dirty="0">
                    <a:solidFill>
                      <a:schemeClr val="bg1"/>
                    </a:solidFill>
                  </a:rPr>
                  <a:t>2 - 6</a:t>
                </a:r>
                <a14:m>
                  <m:oMath xmlns:m="http://schemas.openxmlformats.org/officeDocument/2006/math"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s-AR" dirty="0"/>
              </a:p>
            </p:txBody>
          </p:sp>
        </mc:Choice>
        <mc:Fallback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611" y="2543036"/>
                <a:ext cx="1522725" cy="369332"/>
              </a:xfrm>
              <a:prstGeom prst="rect">
                <a:avLst/>
              </a:prstGeom>
              <a:blipFill>
                <a:blip r:embed="rId4"/>
                <a:stretch>
                  <a:fillRect l="-3600" t="-8197" b="-2459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2489544" y="3693583"/>
                <a:ext cx="10781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AR" dirty="0">
                    <a:solidFill>
                      <a:schemeClr val="bg1"/>
                    </a:solidFill>
                  </a:rPr>
                  <a:t>- 4:2 </a:t>
                </a:r>
                <a14:m>
                  <m:oMath xmlns:m="http://schemas.openxmlformats.org/officeDocument/2006/math"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544" y="3693583"/>
                <a:ext cx="107811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4520" t="-10000" b="-2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2519343" y="3172906"/>
                <a:ext cx="1013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AR" dirty="0">
                    <a:solidFill>
                      <a:schemeClr val="bg1"/>
                    </a:solidFill>
                  </a:rPr>
                  <a:t>- 4 </a:t>
                </a:r>
                <a14:m>
                  <m:oMath xmlns:m="http://schemas.openxmlformats.org/officeDocument/2006/math"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343" y="3172906"/>
                <a:ext cx="1013996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4790" t="-8197" b="-2459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2647584" y="4330399"/>
                <a:ext cx="8857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AR" dirty="0">
                    <a:solidFill>
                      <a:schemeClr val="bg1"/>
                    </a:solidFill>
                  </a:rPr>
                  <a:t>- 2 </a:t>
                </a:r>
                <a14:m>
                  <m:oMath xmlns:m="http://schemas.openxmlformats.org/officeDocument/2006/math"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584" y="4330399"/>
                <a:ext cx="885755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5479" t="-8197" b="-2459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/>
          <p:cNvSpPr txBox="1"/>
          <p:nvPr/>
        </p:nvSpPr>
        <p:spPr>
          <a:xfrm>
            <a:off x="2128706" y="4739299"/>
            <a:ext cx="2299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x es mayor que -2</a:t>
            </a:r>
          </a:p>
          <a:p>
            <a:r>
              <a:rPr lang="es-AR" dirty="0">
                <a:solidFill>
                  <a:schemeClr val="bg1"/>
                </a:solidFill>
              </a:rPr>
              <a:t>Y al mismo tiempo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ángulo 12"/>
              <p:cNvSpPr/>
              <p:nvPr/>
            </p:nvSpPr>
            <p:spPr>
              <a:xfrm>
                <a:off x="4428152" y="2519915"/>
                <a:ext cx="13923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s-A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10 −6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152" y="2519915"/>
                <a:ext cx="139230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ángulo 13"/>
              <p:cNvSpPr/>
              <p:nvPr/>
            </p:nvSpPr>
            <p:spPr>
              <a:xfrm>
                <a:off x="4402504" y="3141652"/>
                <a:ext cx="8088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s-A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14" name="Rectá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504" y="3141652"/>
                <a:ext cx="80881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adroTexto 14"/>
          <p:cNvSpPr txBox="1"/>
          <p:nvPr/>
        </p:nvSpPr>
        <p:spPr>
          <a:xfrm>
            <a:off x="4392846" y="4733557"/>
            <a:ext cx="2299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x es menor o igual que 4 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5758" y="5446323"/>
            <a:ext cx="3091467" cy="6001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/>
              <p:cNvSpPr/>
              <p:nvPr/>
            </p:nvSpPr>
            <p:spPr>
              <a:xfrm>
                <a:off x="3020657" y="6264134"/>
                <a:ext cx="15099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AR" b="0" dirty="0">
                    <a:solidFill>
                      <a:schemeClr val="bg1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𝑜𝑙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endChr m:val=""/>
                        <m:ctrlP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begChr m:val=""/>
                        <m:endChr m:val="]"/>
                        <m:ctrlP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17" name="Rectá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657" y="6264134"/>
                <a:ext cx="1509901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3644" t="-125000" r="-29960" b="-19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adroTexto 17"/>
          <p:cNvSpPr txBox="1"/>
          <p:nvPr/>
        </p:nvSpPr>
        <p:spPr>
          <a:xfrm>
            <a:off x="5847090" y="1411941"/>
            <a:ext cx="462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Se desdobla en dos desigualdades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5847090" y="2089489"/>
            <a:ext cx="462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Se resuelve cada una de las inecuaciones en forma independiente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5542569" y="3862592"/>
            <a:ext cx="462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Leer correctamente las condiciones de la incógnita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05061" y="3394759"/>
            <a:ext cx="1831309" cy="1700531"/>
          </a:xfrm>
          <a:prstGeom prst="rect">
            <a:avLst/>
          </a:prstGeom>
        </p:spPr>
      </p:pic>
      <p:sp>
        <p:nvSpPr>
          <p:cNvPr id="22" name="Llamada rectangular 21"/>
          <p:cNvSpPr/>
          <p:nvPr/>
        </p:nvSpPr>
        <p:spPr>
          <a:xfrm>
            <a:off x="1994235" y="995080"/>
            <a:ext cx="8210826" cy="5735023"/>
          </a:xfrm>
          <a:prstGeom prst="wedgeRectCallout">
            <a:avLst>
              <a:gd name="adj1" fmla="val 57247"/>
              <a:gd name="adj2" fmla="val -4950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CuadroTexto 22"/>
          <p:cNvSpPr txBox="1"/>
          <p:nvPr/>
        </p:nvSpPr>
        <p:spPr>
          <a:xfrm>
            <a:off x="2205758" y="999132"/>
            <a:ext cx="7685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Se trata de una expresión con dos desigualdades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0475261" y="6373504"/>
            <a:ext cx="1316405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VOLVER</a:t>
            </a:r>
          </a:p>
        </p:txBody>
      </p:sp>
    </p:spTree>
    <p:extLst>
      <p:ext uri="{BB962C8B-B14F-4D97-AF65-F5344CB8AC3E}">
        <p14:creationId xmlns:p14="http://schemas.microsoft.com/office/powerpoint/2010/main" val="391500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7000">
        <p:push dir="u"/>
      </p:transition>
    </mc:Choice>
    <mc:Fallback xmlns="">
      <p:transition spd="slow" advClick="0" advTm="17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" grpId="0" animBg="1"/>
      <p:bldP spid="2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3" descr="Resultado de imagen para dibujos de pizarron y tiza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420" y="131268"/>
            <a:ext cx="10466580" cy="6726732"/>
          </a:xfrm>
          <a:prstGeom prst="rect">
            <a:avLst/>
          </a:prstGeom>
          <a:noFill/>
          <a:effectLst>
            <a:glow rad="63500">
              <a:schemeClr val="accent3">
                <a:lumMod val="40000"/>
                <a:lumOff val="60000"/>
                <a:alpha val="0"/>
              </a:scheme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Marcador de contenido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20168257"/>
                  </p:ext>
                </p:extLst>
              </p:nvPr>
            </p:nvGraphicFramePr>
            <p:xfrm>
              <a:off x="2081397" y="643946"/>
              <a:ext cx="9752794" cy="619582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612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3915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405062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1800" dirty="0">
                              <a:effectLst/>
                            </a:rPr>
                            <a:t> 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AR" sz="18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20554" marR="20554" marT="0" marB="0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endParaRPr lang="es-ES" sz="17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s-ES" sz="1700" dirty="0">
                              <a:effectLst/>
                            </a:rPr>
                            <a:t>Resuelve las siguientes inecuaciones y corrobora la solución</a:t>
                          </a:r>
                          <a:r>
                            <a:rPr lang="es-ES" sz="1700" baseline="0" dirty="0">
                              <a:effectLst/>
                            </a:rPr>
                            <a:t> con la representación </a:t>
                          </a:r>
                          <a:r>
                            <a:rPr lang="es-ES" sz="1700" dirty="0">
                              <a:effectLst/>
                            </a:rPr>
                            <a:t> :</a:t>
                          </a:r>
                          <a:endParaRPr lang="es-AR" sz="17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s-ES" sz="1700" dirty="0">
                              <a:effectLst/>
                            </a:rPr>
                            <a:t>a) x + 2x + 3x &lt; 5x + 1       b) 5x + 10 &gt; 12x – 4                    c) 4x + 2 -  2x &lt; 8x</a:t>
                          </a:r>
                          <a:endParaRPr lang="es-AR" sz="17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1700" dirty="0">
                              <a:effectLst/>
                            </a:rPr>
                            <a:t> Solución:</a:t>
                          </a:r>
                          <a:endParaRPr lang="es-AR" sz="17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1700" dirty="0">
                              <a:effectLst/>
                            </a:rPr>
                            <a:t>a) x &lt; 1                               b) x &lt; 2                                        c) x &gt; 1/3</a:t>
                          </a:r>
                          <a:endParaRPr lang="es-AR" sz="1700" dirty="0">
                            <a:effectLst/>
                          </a:endParaRPr>
                        </a:p>
                      </a:txBody>
                      <a:tcPr marL="20554" marR="20554" marT="0" marB="0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37602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1800" dirty="0">
                              <a:effectLst/>
                            </a:rPr>
                            <a:t>2 </a:t>
                          </a:r>
                          <a:endParaRPr lang="es-AR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20554" marR="20554" marT="0" marB="0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s-ES" sz="1700" dirty="0">
                              <a:effectLst/>
                            </a:rPr>
                            <a:t>Resuelve </a:t>
                          </a:r>
                          <a:r>
                            <a:rPr lang="es-AR" sz="1700" dirty="0">
                              <a:effectLst/>
                            </a:rPr>
                            <a:t>completar la expresión simbólica  y expresarlo como intervalo</a:t>
                          </a: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s-ES" sz="1700" dirty="0">
                              <a:effectLst/>
                            </a:rPr>
                            <a:t>a) 2x + 4 &gt; x +6                 b) - x   + 1 </a:t>
                          </a:r>
                          <a14:m>
                            <m:oMath xmlns:m="http://schemas.openxmlformats.org/officeDocument/2006/math">
                              <m:r>
                                <a:rPr lang="es-ES" sz="17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s-ES" sz="1700" dirty="0">
                              <a:effectLst/>
                            </a:rPr>
                            <a:t>2x + 4                       c) 5x + 10 &lt; 12x - 4</a:t>
                          </a:r>
                          <a:endParaRPr lang="es-AR" sz="17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1700" dirty="0">
                              <a:effectLst/>
                            </a:rPr>
                            <a:t>Solución:</a:t>
                          </a:r>
                          <a:endParaRPr lang="es-AR" sz="17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1700" dirty="0">
                              <a:effectLst/>
                            </a:rPr>
                            <a:t>a)sol={x</a:t>
                          </a:r>
                          <a14:m>
                            <m:oMath xmlns:m="http://schemas.openxmlformats.org/officeDocument/2006/math">
                              <m:r>
                                <a:rPr lang="es-ES" sz="17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</m:oMath>
                          </a14:m>
                          <a:r>
                            <a:rPr lang="es-ES" sz="1700" dirty="0">
                              <a:effectLst/>
                            </a:rPr>
                            <a:t>R/  x &gt; 2} </a:t>
                          </a:r>
                          <a:r>
                            <a:rPr lang="es-ES" sz="1700" baseline="0" dirty="0">
                              <a:effectLst/>
                            </a:rPr>
                            <a:t>            </a:t>
                          </a:r>
                          <a:r>
                            <a:rPr lang="es-ES" sz="1700" dirty="0">
                              <a:effectLst/>
                            </a:rPr>
                            <a:t>b) sol={            x  …..  - 1}           c) Sol={            x …… 2)</a:t>
                          </a:r>
                          <a:endParaRPr lang="es-AR" sz="1700" dirty="0">
                            <a:effectLst/>
                          </a:endParaRPr>
                        </a:p>
                      </a:txBody>
                      <a:tcPr marL="20554" marR="20554" marT="0" marB="0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2405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1800" dirty="0">
                              <a:effectLst/>
                            </a:rPr>
                            <a:t>3 </a:t>
                          </a:r>
                          <a:endParaRPr lang="es-AR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20554" marR="20554" marT="0" marB="0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s-ES" sz="1700" dirty="0">
                              <a:effectLst/>
                            </a:rPr>
                            <a:t>Resuelve las siguientes inecuaciones e indica si </a:t>
                          </a:r>
                          <a:r>
                            <a:rPr lang="es-AR" sz="1700" dirty="0">
                              <a:effectLst/>
                            </a:rPr>
                            <a:t>son Correctas o Incorrectas</a:t>
                          </a:r>
                          <a:r>
                            <a:rPr lang="es-AR" sz="1700" baseline="0" dirty="0">
                              <a:effectLst/>
                            </a:rPr>
                            <a:t> las soluciones</a:t>
                          </a:r>
                          <a:endParaRPr lang="es-AR" sz="17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s-ES" sz="1700" dirty="0">
                              <a:effectLst/>
                            </a:rPr>
                            <a:t>a) x + 2x + 3x </a:t>
                          </a:r>
                          <a14:m>
                            <m:oMath xmlns:m="http://schemas.openxmlformats.org/officeDocument/2006/math">
                              <m:r>
                                <a:rPr lang="es-ES" sz="1700" i="1" dirty="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s-ES" sz="1700" dirty="0">
                              <a:effectLst/>
                            </a:rPr>
                            <a:t> 5x + 1      b) 5x + 10 &lt; 12x – 4                    c) 4x + 2 -  2x </a:t>
                          </a:r>
                          <a14:m>
                            <m:oMath xmlns:m="http://schemas.openxmlformats.org/officeDocument/2006/math">
                              <m:r>
                                <a:rPr lang="es-ES" sz="17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s-ES" sz="1700" dirty="0">
                              <a:effectLst/>
                            </a:rPr>
                            <a:t>8x</a:t>
                          </a:r>
                          <a:endParaRPr lang="es-AR" sz="17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1700" dirty="0">
                              <a:effectLst/>
                            </a:rPr>
                            <a:t>Solución:</a:t>
                          </a:r>
                          <a:endParaRPr lang="es-AR" sz="17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1700" dirty="0">
                              <a:effectLst/>
                            </a:rPr>
                            <a:t>a) [1 ,</a:t>
                          </a:r>
                          <a14:m>
                            <m:oMath xmlns:m="http://schemas.openxmlformats.org/officeDocument/2006/math">
                              <m:r>
                                <a:rPr lang="es-ES" sz="17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s-ES" sz="1700" dirty="0">
                              <a:effectLst/>
                            </a:rPr>
                            <a:t>)                                b) (-</a:t>
                          </a:r>
                          <a14:m>
                            <m:oMath xmlns:m="http://schemas.openxmlformats.org/officeDocument/2006/math">
                              <m:r>
                                <a:rPr lang="es-ES" sz="17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s-ES" sz="1700" dirty="0">
                              <a:effectLst/>
                            </a:rPr>
                            <a:t> ,2 )                                        c) (-</a:t>
                          </a:r>
                          <a14:m>
                            <m:oMath xmlns:m="http://schemas.openxmlformats.org/officeDocument/2006/math">
                              <m:r>
                                <a:rPr lang="es-ES" sz="17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s-ES" sz="1700" dirty="0">
                              <a:effectLst/>
                            </a:rPr>
                            <a:t> , 1/3 )</a:t>
                          </a:r>
                          <a:endParaRPr lang="es-AR" sz="1700" dirty="0">
                            <a:effectLst/>
                          </a:endParaRPr>
                        </a:p>
                      </a:txBody>
                      <a:tcPr marL="20554" marR="20554" marT="0" marB="0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12405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1800" dirty="0">
                              <a:effectLst/>
                            </a:rPr>
                            <a:t>4 </a:t>
                          </a:r>
                          <a:endParaRPr lang="es-AR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20554" marR="20554" marT="0" marB="0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s-ES" sz="1700" dirty="0">
                              <a:effectLst/>
                            </a:rPr>
                            <a:t>Resuelve las siguientes inecuaciones y elije la respuesta correcta:</a:t>
                          </a:r>
                          <a:endParaRPr lang="es-AR" sz="1700" dirty="0">
                            <a:effectLst/>
                          </a:endParaRPr>
                        </a:p>
                        <a:p>
                          <a:pPr marL="342900" indent="-342900" algn="just">
                            <a:spcAft>
                              <a:spcPts val="0"/>
                            </a:spcAft>
                            <a:buAutoNum type="alphaLcParenR"/>
                          </a:pPr>
                          <a:r>
                            <a:rPr lang="es-ES" sz="1700" dirty="0">
                              <a:effectLst/>
                            </a:rPr>
                            <a:t>2x + 4 &gt; x +6                x &lt; 2              x &gt; -1                   x &lt; 4 </a:t>
                          </a:r>
                        </a:p>
                        <a:p>
                          <a:pPr marL="342900" indent="-342900" algn="just">
                            <a:spcAft>
                              <a:spcPts val="0"/>
                            </a:spcAft>
                            <a:buAutoNum type="alphaLcParenR"/>
                          </a:pPr>
                          <a:r>
                            <a:rPr lang="es-ES" sz="1700" dirty="0">
                              <a:effectLst/>
                            </a:rPr>
                            <a:t>- x + 1 &lt; 2x + 4             x &gt; -1             x &lt;  3                   x &lt; -1</a:t>
                          </a:r>
                        </a:p>
                        <a:p>
                          <a:pPr marL="342900" marR="0" indent="-342900" algn="just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s-ES" sz="1700" dirty="0">
                              <a:effectLst/>
                            </a:rPr>
                            <a:t> x + 51 &gt; 15x + 9          x &lt; 4               x &gt;  -2                    x &gt; -1       </a:t>
                          </a:r>
                          <a:endParaRPr lang="es-AR" sz="1700" dirty="0">
                            <a:effectLst/>
                          </a:endParaRPr>
                        </a:p>
                      </a:txBody>
                      <a:tcPr marL="20554" marR="20554" marT="0" marB="0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05062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1800">
                              <a:effectLst/>
                            </a:rPr>
                            <a:t>5 </a:t>
                          </a:r>
                          <a:endParaRPr lang="es-A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20554" marR="20554" marT="0" marB="0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1700" dirty="0">
                              <a:effectLst/>
                            </a:rPr>
                            <a:t>Encuentra los números cuyo triple menos 20 unidades es menor que su doble más 40.</a:t>
                          </a:r>
                          <a:endParaRPr lang="es-AR" sz="17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1700" dirty="0">
                              <a:effectLst/>
                            </a:rPr>
                            <a:t> Solución: Se plantea la inecuación: 3x - 20 &lt; 2x + 40;        x &lt; 60</a:t>
                          </a:r>
                          <a:endParaRPr lang="es-AR" sz="17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1700" dirty="0">
                              <a:effectLst/>
                            </a:rPr>
                            <a:t> </a:t>
                          </a:r>
                          <a:endParaRPr lang="es-AR" sz="17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20554" marR="20554" marT="0" marB="0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Marcador de contenido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20168257"/>
                  </p:ext>
                </p:extLst>
              </p:nvPr>
            </p:nvGraphicFramePr>
            <p:xfrm>
              <a:off x="2081397" y="643946"/>
              <a:ext cx="9752794" cy="619582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61263"/>
                    <a:gridCol w="9391531"/>
                  </a:tblGrid>
                  <a:tr h="1405062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1800" dirty="0" smtClean="0">
                              <a:effectLst/>
                            </a:rPr>
                            <a:t> 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AR" sz="18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</a:t>
                          </a:r>
                          <a:endParaRPr lang="es-AR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20554" marR="20554" marT="0" marB="0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endParaRPr lang="es-ES" sz="1700" dirty="0" smtClean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s-ES" sz="1700" dirty="0" smtClean="0">
                              <a:effectLst/>
                            </a:rPr>
                            <a:t>Resuelve </a:t>
                          </a:r>
                          <a:r>
                            <a:rPr lang="es-ES" sz="1700" dirty="0">
                              <a:effectLst/>
                            </a:rPr>
                            <a:t>las siguientes </a:t>
                          </a:r>
                          <a:r>
                            <a:rPr lang="es-ES" sz="1700" dirty="0" smtClean="0">
                              <a:effectLst/>
                            </a:rPr>
                            <a:t>inecuaciones y corrobora la solución</a:t>
                          </a:r>
                          <a:r>
                            <a:rPr lang="es-ES" sz="1700" baseline="0" dirty="0" smtClean="0">
                              <a:effectLst/>
                            </a:rPr>
                            <a:t> con la representación </a:t>
                          </a:r>
                          <a:r>
                            <a:rPr lang="es-ES" sz="1700" dirty="0" smtClean="0">
                              <a:effectLst/>
                            </a:rPr>
                            <a:t> :</a:t>
                          </a:r>
                          <a:endParaRPr lang="es-AR" sz="17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s-ES" sz="1700" dirty="0">
                              <a:effectLst/>
                            </a:rPr>
                            <a:t>a) x + 2x + 3x &lt; 5x + </a:t>
                          </a:r>
                          <a:r>
                            <a:rPr lang="es-ES" sz="1700" dirty="0" smtClean="0">
                              <a:effectLst/>
                            </a:rPr>
                            <a:t>1       b</a:t>
                          </a:r>
                          <a:r>
                            <a:rPr lang="es-ES" sz="1700" dirty="0">
                              <a:effectLst/>
                            </a:rPr>
                            <a:t>) 5x + 10 &gt; 12x </a:t>
                          </a:r>
                          <a:r>
                            <a:rPr lang="es-ES" sz="1700" dirty="0" smtClean="0">
                              <a:effectLst/>
                            </a:rPr>
                            <a:t>– 4                    c</a:t>
                          </a:r>
                          <a:r>
                            <a:rPr lang="es-ES" sz="1700" dirty="0">
                              <a:effectLst/>
                            </a:rPr>
                            <a:t>) 4x + 2 -  2x &lt; 8x</a:t>
                          </a:r>
                          <a:endParaRPr lang="es-AR" sz="17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1700" dirty="0">
                              <a:effectLst/>
                            </a:rPr>
                            <a:t> </a:t>
                          </a:r>
                          <a:r>
                            <a:rPr lang="es-ES" sz="1700" dirty="0" smtClean="0">
                              <a:effectLst/>
                            </a:rPr>
                            <a:t>Solución</a:t>
                          </a:r>
                          <a:r>
                            <a:rPr lang="es-ES" sz="1700" dirty="0">
                              <a:effectLst/>
                            </a:rPr>
                            <a:t>:</a:t>
                          </a:r>
                          <a:endParaRPr lang="es-AR" sz="17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1700" dirty="0">
                              <a:effectLst/>
                            </a:rPr>
                            <a:t>a) x &lt; 1                              </a:t>
                          </a:r>
                          <a:r>
                            <a:rPr lang="es-ES" sz="1700" dirty="0" smtClean="0">
                              <a:effectLst/>
                            </a:rPr>
                            <a:t> </a:t>
                          </a:r>
                          <a:r>
                            <a:rPr lang="es-ES" sz="1700" dirty="0">
                              <a:effectLst/>
                            </a:rPr>
                            <a:t>b) x &lt; 2                                        c) x &gt; </a:t>
                          </a:r>
                          <a:r>
                            <a:rPr lang="es-ES" sz="1700" dirty="0" smtClean="0">
                              <a:effectLst/>
                            </a:rPr>
                            <a:t>1/3</a:t>
                          </a:r>
                          <a:endParaRPr lang="es-AR" sz="1700" dirty="0">
                            <a:effectLst/>
                          </a:endParaRPr>
                        </a:p>
                      </a:txBody>
                      <a:tcPr marL="20554" marR="20554" marT="0" marB="0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137602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1800" dirty="0">
                              <a:effectLst/>
                            </a:rPr>
                            <a:t>2 </a:t>
                          </a:r>
                          <a:endParaRPr lang="es-AR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20554" marR="20554" marT="0" marB="0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20554" marR="20554" marT="0" marB="0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3891" t="-124064" r="-130" b="-321925"/>
                          </a:stretch>
                        </a:blipFill>
                      </a:tcPr>
                    </a:tc>
                  </a:tr>
                  <a:tr h="112405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1800" dirty="0">
                              <a:effectLst/>
                            </a:rPr>
                            <a:t>3 </a:t>
                          </a:r>
                          <a:endParaRPr lang="es-AR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20554" marR="20554" marT="0" marB="0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20554" marR="20554" marT="0" marB="0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3891" t="-227717" r="-130" b="-227174"/>
                          </a:stretch>
                        </a:blipFill>
                      </a:tcPr>
                    </a:tc>
                  </a:tr>
                  <a:tr h="112405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1800" dirty="0">
                              <a:effectLst/>
                            </a:rPr>
                            <a:t>4 </a:t>
                          </a:r>
                          <a:endParaRPr lang="es-AR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20554" marR="20554" marT="0" marB="0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s-ES" sz="1700" dirty="0">
                              <a:effectLst/>
                            </a:rPr>
                            <a:t>Resuelve las siguientes </a:t>
                          </a:r>
                          <a:r>
                            <a:rPr lang="es-ES" sz="1700" dirty="0" smtClean="0">
                              <a:effectLst/>
                            </a:rPr>
                            <a:t>inecuaciones y elije la respuesta correcta:</a:t>
                          </a:r>
                          <a:endParaRPr lang="es-AR" sz="1700" dirty="0">
                            <a:effectLst/>
                          </a:endParaRPr>
                        </a:p>
                        <a:p>
                          <a:pPr marL="342900" indent="-342900" algn="just">
                            <a:spcAft>
                              <a:spcPts val="0"/>
                            </a:spcAft>
                            <a:buAutoNum type="alphaLcParenR"/>
                          </a:pPr>
                          <a:r>
                            <a:rPr lang="es-ES" sz="1700" dirty="0" smtClean="0">
                              <a:effectLst/>
                            </a:rPr>
                            <a:t>2x </a:t>
                          </a:r>
                          <a:r>
                            <a:rPr lang="es-ES" sz="1700" dirty="0">
                              <a:effectLst/>
                            </a:rPr>
                            <a:t>+ 4 &gt; x +</a:t>
                          </a:r>
                          <a:r>
                            <a:rPr lang="es-ES" sz="1700" dirty="0" smtClean="0">
                              <a:effectLst/>
                            </a:rPr>
                            <a:t>6                x &lt; 2              x &gt; -1                   x &lt; 4 </a:t>
                          </a:r>
                        </a:p>
                        <a:p>
                          <a:pPr marL="342900" indent="-342900" algn="just">
                            <a:spcAft>
                              <a:spcPts val="0"/>
                            </a:spcAft>
                            <a:buAutoNum type="alphaLcParenR"/>
                          </a:pPr>
                          <a:r>
                            <a:rPr lang="es-ES" sz="1700" dirty="0" smtClean="0">
                              <a:effectLst/>
                            </a:rPr>
                            <a:t>- x + 1 &lt; 2x + 4             x &gt; -1             x &lt;  3                   x &lt; -1</a:t>
                          </a:r>
                        </a:p>
                        <a:p>
                          <a:pPr marL="342900" marR="0" indent="-342900" algn="just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s-ES" sz="1700" dirty="0" smtClean="0">
                              <a:effectLst/>
                            </a:rPr>
                            <a:t> </a:t>
                          </a:r>
                          <a:r>
                            <a:rPr lang="es-ES" sz="1700" dirty="0">
                              <a:effectLst/>
                            </a:rPr>
                            <a:t>x + 51 &gt; 15x + </a:t>
                          </a:r>
                          <a:r>
                            <a:rPr lang="es-ES" sz="1700" dirty="0" smtClean="0">
                              <a:effectLst/>
                            </a:rPr>
                            <a:t>9          x &lt; 4               x &gt;  -2                    x &gt; -1       </a:t>
                          </a:r>
                          <a:endParaRPr lang="es-AR" sz="1700" dirty="0">
                            <a:effectLst/>
                          </a:endParaRPr>
                        </a:p>
                      </a:txBody>
                      <a:tcPr marL="20554" marR="20554" marT="0" marB="0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405062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1800">
                              <a:effectLst/>
                            </a:rPr>
                            <a:t>5 </a:t>
                          </a:r>
                          <a:endParaRPr lang="es-AR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20554" marR="20554" marT="0" marB="0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1700" dirty="0">
                              <a:effectLst/>
                            </a:rPr>
                            <a:t>Encuentra los números cuyo triple menos 20 unidades es menor que su doble más 40.</a:t>
                          </a:r>
                          <a:endParaRPr lang="es-AR" sz="17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1700" dirty="0">
                              <a:effectLst/>
                            </a:rPr>
                            <a:t> </a:t>
                          </a:r>
                          <a:r>
                            <a:rPr lang="es-ES" sz="1700" dirty="0" smtClean="0">
                              <a:effectLst/>
                            </a:rPr>
                            <a:t>Solución: Se </a:t>
                          </a:r>
                          <a:r>
                            <a:rPr lang="es-ES" sz="1700" dirty="0">
                              <a:effectLst/>
                            </a:rPr>
                            <a:t>plantea la inecuación</a:t>
                          </a:r>
                          <a:r>
                            <a:rPr lang="es-ES" sz="1700" dirty="0" smtClean="0">
                              <a:effectLst/>
                            </a:rPr>
                            <a:t>: 3x </a:t>
                          </a:r>
                          <a:r>
                            <a:rPr lang="es-ES" sz="1700" dirty="0">
                              <a:effectLst/>
                            </a:rPr>
                            <a:t>- 20 &lt; 2x + 40;        x &lt; 60</a:t>
                          </a:r>
                          <a:endParaRPr lang="es-AR" sz="17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S" sz="1700" dirty="0">
                              <a:effectLst/>
                            </a:rPr>
                            <a:t> </a:t>
                          </a:r>
                          <a:endParaRPr lang="es-AR" sz="17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20554" marR="20554" marT="0" marB="0">
                        <a:lnL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099255" y="363654"/>
            <a:ext cx="9716421" cy="308905"/>
          </a:xfrm>
          <a:solidFill>
            <a:srgbClr val="B9EDFF"/>
          </a:solidFill>
        </p:spPr>
        <p:txBody>
          <a:bodyPr>
            <a:normAutofit fontScale="90000"/>
          </a:bodyPr>
          <a:lstStyle/>
          <a:p>
            <a:r>
              <a:rPr lang="es-AR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EJERCICIOS</a:t>
            </a:r>
          </a:p>
        </p:txBody>
      </p:sp>
    </p:spTree>
    <p:extLst>
      <p:ext uri="{BB962C8B-B14F-4D97-AF65-F5344CB8AC3E}">
        <p14:creationId xmlns:p14="http://schemas.microsoft.com/office/powerpoint/2010/main" val="397937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7000">
        <p:push dir="u"/>
      </p:transition>
    </mc:Choice>
    <mc:Fallback xmlns="">
      <p:transition spd="slow" advClick="0" advTm="17000">
        <p:push dir="u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5" name="Picture 173" descr="Resultado de imagen para dibujos de pizarron y tiza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420" y="73904"/>
            <a:ext cx="10466580" cy="6998776"/>
          </a:xfrm>
          <a:prstGeom prst="rect">
            <a:avLst/>
          </a:prstGeom>
          <a:noFill/>
          <a:effectLst>
            <a:glow rad="63500">
              <a:schemeClr val="accent3">
                <a:lumMod val="40000"/>
                <a:lumOff val="60000"/>
                <a:alpha val="0"/>
              </a:scheme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1979772" y="969506"/>
            <a:ext cx="10225876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Determina el intervalo solución de las siguientes inecuaciones de lineales</a:t>
            </a:r>
            <a:r>
              <a:rPr kumimoji="0" lang="es-ES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 representarlo en</a:t>
            </a:r>
            <a:r>
              <a:rPr kumimoji="0" lang="es-ES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la recta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2)                                                3)                                  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4)                                                   5)                                                 6)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</a:rPr>
              <a:t>8)                                                   9)                                                10)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</a:rPr>
              <a:t>11)                                                                           12)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</a:rPr>
              <a:t>13)                                                                           14)    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</a:rPr>
              <a:t>15)                                              16)                                                17)          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</a:rPr>
              <a:t>18)                                              19)                                                20)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s-E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334142"/>
              </p:ext>
            </p:extLst>
          </p:nvPr>
        </p:nvGraphicFramePr>
        <p:xfrm>
          <a:off x="2343675" y="1722801"/>
          <a:ext cx="1014770" cy="273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" name="Ecuación" r:id="rId5" imgW="494870" imgH="164957" progId="Equation.3">
                  <p:embed/>
                </p:oleObj>
              </mc:Choice>
              <mc:Fallback>
                <p:oleObj name="Ecuación" r:id="rId5" imgW="494870" imgH="164957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675" y="1722801"/>
                        <a:ext cx="1014770" cy="2737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846440"/>
              </p:ext>
            </p:extLst>
          </p:nvPr>
        </p:nvGraphicFramePr>
        <p:xfrm>
          <a:off x="5782099" y="1722801"/>
          <a:ext cx="106203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2" name="Ecuación" r:id="rId7" imgW="622080" imgH="177480" progId="Equation.3">
                  <p:embed/>
                </p:oleObj>
              </mc:Choice>
              <mc:Fallback>
                <p:oleObj name="Ecuación" r:id="rId7" imgW="622080" imgH="1774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2099" y="1722801"/>
                        <a:ext cx="1062037" cy="336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395301"/>
              </p:ext>
            </p:extLst>
          </p:nvPr>
        </p:nvGraphicFramePr>
        <p:xfrm>
          <a:off x="9081898" y="1680554"/>
          <a:ext cx="1012137" cy="331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3" name="Ecuación" r:id="rId9" imgW="710891" imgH="177723" progId="Equation.3">
                  <p:embed/>
                </p:oleObj>
              </mc:Choice>
              <mc:Fallback>
                <p:oleObj name="Ecuación" r:id="rId9" imgW="710891" imgH="177723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1898" y="1680554"/>
                        <a:ext cx="1012137" cy="3317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710898"/>
              </p:ext>
            </p:extLst>
          </p:nvPr>
        </p:nvGraphicFramePr>
        <p:xfrm>
          <a:off x="2381512" y="2332023"/>
          <a:ext cx="1400665" cy="28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4" name="Ecuación" r:id="rId11" imgW="799753" imgH="177723" progId="Equation.3">
                  <p:embed/>
                </p:oleObj>
              </mc:Choice>
              <mc:Fallback>
                <p:oleObj name="Ecuación" r:id="rId11" imgW="799753" imgH="177723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512" y="2332023"/>
                        <a:ext cx="1400665" cy="287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328928"/>
              </p:ext>
            </p:extLst>
          </p:nvPr>
        </p:nvGraphicFramePr>
        <p:xfrm>
          <a:off x="9081898" y="2266442"/>
          <a:ext cx="2187113" cy="373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5" name="Ecuación" r:id="rId13" imgW="1193800" imgH="215900" progId="Equation.3">
                  <p:embed/>
                </p:oleObj>
              </mc:Choice>
              <mc:Fallback>
                <p:oleObj name="Ecuación" r:id="rId13" imgW="1193800" imgH="2159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1898" y="2266442"/>
                        <a:ext cx="2187113" cy="3730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028204"/>
              </p:ext>
            </p:extLst>
          </p:nvPr>
        </p:nvGraphicFramePr>
        <p:xfrm>
          <a:off x="5763286" y="2296428"/>
          <a:ext cx="2161700" cy="365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6" name="Ecuación" r:id="rId15" imgW="1205977" imgH="215806" progId="Equation.3">
                  <p:embed/>
                </p:oleObj>
              </mc:Choice>
              <mc:Fallback>
                <p:oleObj name="Ecuación" r:id="rId15" imgW="1205977" imgH="215806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3286" y="2296428"/>
                        <a:ext cx="2161700" cy="3651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865482"/>
              </p:ext>
            </p:extLst>
          </p:nvPr>
        </p:nvGraphicFramePr>
        <p:xfrm>
          <a:off x="5734812" y="2731932"/>
          <a:ext cx="1808206" cy="642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7" name="Ecuación" r:id="rId17" imgW="1155199" imgH="406224" progId="Equation.3">
                  <p:embed/>
                </p:oleObj>
              </mc:Choice>
              <mc:Fallback>
                <p:oleObj name="Ecuación" r:id="rId17" imgW="1155199" imgH="406224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812" y="2731932"/>
                        <a:ext cx="1808206" cy="6425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304514"/>
              </p:ext>
            </p:extLst>
          </p:nvPr>
        </p:nvGraphicFramePr>
        <p:xfrm>
          <a:off x="2343675" y="2755906"/>
          <a:ext cx="1742984" cy="609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8" name="Ecuación" r:id="rId19" imgW="1167893" imgH="406224" progId="Equation.3">
                  <p:embed/>
                </p:oleObj>
              </mc:Choice>
              <mc:Fallback>
                <p:oleObj name="Ecuación" r:id="rId19" imgW="1167893" imgH="406224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675" y="2755906"/>
                        <a:ext cx="1742984" cy="6093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61346"/>
              </p:ext>
            </p:extLst>
          </p:nvPr>
        </p:nvGraphicFramePr>
        <p:xfrm>
          <a:off x="9224504" y="2776765"/>
          <a:ext cx="2044507" cy="552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9" name="Ecuación" r:id="rId21" imgW="1511300" imgH="406400" progId="Equation.3">
                  <p:embed/>
                </p:oleObj>
              </mc:Choice>
              <mc:Fallback>
                <p:oleObj name="Ecuación" r:id="rId21" imgW="1511300" imgH="406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4504" y="2776765"/>
                        <a:ext cx="2044507" cy="5529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56330"/>
              </p:ext>
            </p:extLst>
          </p:nvPr>
        </p:nvGraphicFramePr>
        <p:xfrm>
          <a:off x="7757356" y="3539112"/>
          <a:ext cx="2456068" cy="331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" name="Ecuación" r:id="rId23" imgW="1536700" imgH="228600" progId="Equation.3">
                  <p:embed/>
                </p:oleObj>
              </mc:Choice>
              <mc:Fallback>
                <p:oleObj name="Ecuación" r:id="rId23" imgW="15367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7356" y="3539112"/>
                        <a:ext cx="2456068" cy="3312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174049"/>
              </p:ext>
            </p:extLst>
          </p:nvPr>
        </p:nvGraphicFramePr>
        <p:xfrm>
          <a:off x="2420149" y="3576447"/>
          <a:ext cx="3979852" cy="31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" name="Ecuación" r:id="rId25" imgW="2438400" imgH="215900" progId="Equation.3">
                  <p:embed/>
                </p:oleObj>
              </mc:Choice>
              <mc:Fallback>
                <p:oleObj name="Ecuación" r:id="rId25" imgW="2438400" imgH="2159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149" y="3576447"/>
                        <a:ext cx="3979852" cy="315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611443"/>
              </p:ext>
            </p:extLst>
          </p:nvPr>
        </p:nvGraphicFramePr>
        <p:xfrm>
          <a:off x="2420149" y="4438561"/>
          <a:ext cx="4159540" cy="341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" name="Ecuación" r:id="rId27" imgW="2781300" imgH="228600" progId="Equation.3">
                  <p:embed/>
                </p:oleObj>
              </mc:Choice>
              <mc:Fallback>
                <p:oleObj name="Ecuación" r:id="rId27" imgW="27813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149" y="4438561"/>
                        <a:ext cx="4159540" cy="3418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645265"/>
              </p:ext>
            </p:extLst>
          </p:nvPr>
        </p:nvGraphicFramePr>
        <p:xfrm>
          <a:off x="7679097" y="4448263"/>
          <a:ext cx="2745583" cy="303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" name="Ecuación" r:id="rId29" imgW="2070100" imgH="228600" progId="Equation.3">
                  <p:embed/>
                </p:oleObj>
              </mc:Choice>
              <mc:Fallback>
                <p:oleObj name="Ecuación" r:id="rId29" imgW="20701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9097" y="4448263"/>
                        <a:ext cx="2745583" cy="3036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046632"/>
              </p:ext>
            </p:extLst>
          </p:nvPr>
        </p:nvGraphicFramePr>
        <p:xfrm>
          <a:off x="2441575" y="5180905"/>
          <a:ext cx="142875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" name="Ecuación" r:id="rId31" imgW="888840" imgH="177480" progId="Equation.3">
                  <p:embed/>
                </p:oleObj>
              </mc:Choice>
              <mc:Fallback>
                <p:oleObj name="Ecuación" r:id="rId31" imgW="88884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1575" y="5180905"/>
                        <a:ext cx="1428750" cy="292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069721"/>
              </p:ext>
            </p:extLst>
          </p:nvPr>
        </p:nvGraphicFramePr>
        <p:xfrm>
          <a:off x="5734812" y="5204324"/>
          <a:ext cx="2686932" cy="308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" name="Ecuación" r:id="rId33" imgW="1587240" imgH="177480" progId="Equation.3">
                  <p:embed/>
                </p:oleObj>
              </mc:Choice>
              <mc:Fallback>
                <p:oleObj name="Ecuación" r:id="rId33" imgW="158724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812" y="5204324"/>
                        <a:ext cx="2686932" cy="308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794492"/>
              </p:ext>
            </p:extLst>
          </p:nvPr>
        </p:nvGraphicFramePr>
        <p:xfrm>
          <a:off x="2441575" y="6060460"/>
          <a:ext cx="19685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" name="Ecuación" r:id="rId35" imgW="1143000" imgH="177480" progId="Equation.3">
                  <p:embed/>
                </p:oleObj>
              </mc:Choice>
              <mc:Fallback>
                <p:oleObj name="Ecuación" r:id="rId35" imgW="114300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1575" y="6060460"/>
                        <a:ext cx="1968500" cy="312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595813"/>
              </p:ext>
            </p:extLst>
          </p:nvPr>
        </p:nvGraphicFramePr>
        <p:xfrm>
          <a:off x="9200507" y="4995731"/>
          <a:ext cx="1787056" cy="668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" name="Ecuación" r:id="rId37" imgW="1091726" imgH="406224" progId="Equation.3">
                  <p:embed/>
                </p:oleObj>
              </mc:Choice>
              <mc:Fallback>
                <p:oleObj name="Ecuación" r:id="rId37" imgW="1091726" imgH="406224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0507" y="4995731"/>
                        <a:ext cx="1787056" cy="6682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95315"/>
              </p:ext>
            </p:extLst>
          </p:nvPr>
        </p:nvGraphicFramePr>
        <p:xfrm>
          <a:off x="5782099" y="5947631"/>
          <a:ext cx="1554910" cy="581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" name="Ecuación" r:id="rId39" imgW="1091726" imgH="406224" progId="Equation.3">
                  <p:embed/>
                </p:oleObj>
              </mc:Choice>
              <mc:Fallback>
                <p:oleObj name="Ecuación" r:id="rId39" imgW="1091726" imgH="406224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2099" y="5947631"/>
                        <a:ext cx="1554910" cy="581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098605"/>
              </p:ext>
            </p:extLst>
          </p:nvPr>
        </p:nvGraphicFramePr>
        <p:xfrm>
          <a:off x="9191170" y="6024591"/>
          <a:ext cx="2624507" cy="331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" name="Ecuación" r:id="rId41" imgW="1422360" imgH="177480" progId="Equation.3">
                  <p:embed/>
                </p:oleObj>
              </mc:Choice>
              <mc:Fallback>
                <p:oleObj name="Ecuación" r:id="rId41" imgW="1422360" imgH="177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170" y="6024591"/>
                        <a:ext cx="2624507" cy="3314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ítulo 1"/>
          <p:cNvSpPr>
            <a:spLocks noGrp="1"/>
          </p:cNvSpPr>
          <p:nvPr>
            <p:ph type="title"/>
          </p:nvPr>
        </p:nvSpPr>
        <p:spPr>
          <a:xfrm>
            <a:off x="2099255" y="552643"/>
            <a:ext cx="9716421" cy="308905"/>
          </a:xfrm>
          <a:solidFill>
            <a:srgbClr val="B9EDFF"/>
          </a:solidFill>
        </p:spPr>
        <p:txBody>
          <a:bodyPr>
            <a:normAutofit fontScale="90000"/>
          </a:bodyPr>
          <a:lstStyle/>
          <a:p>
            <a:r>
              <a:rPr lang="es-AR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EJERCICIOS</a:t>
            </a:r>
          </a:p>
        </p:txBody>
      </p:sp>
      <p:sp>
        <p:nvSpPr>
          <p:cNvPr id="25" name="CuadroTexto 24">
            <a:hlinkClick r:id="rId43" action="ppaction://hlinksldjump"/>
          </p:cNvPr>
          <p:cNvSpPr txBox="1"/>
          <p:nvPr/>
        </p:nvSpPr>
        <p:spPr>
          <a:xfrm>
            <a:off x="10718390" y="6467916"/>
            <a:ext cx="116664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VOLVER</a:t>
            </a:r>
          </a:p>
        </p:txBody>
      </p:sp>
    </p:spTree>
    <p:extLst>
      <p:ext uri="{BB962C8B-B14F-4D97-AF65-F5344CB8AC3E}">
        <p14:creationId xmlns:p14="http://schemas.microsoft.com/office/powerpoint/2010/main" val="389281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7000">
        <p:push dir="u"/>
      </p:transition>
    </mc:Choice>
    <mc:Fallback xmlns="">
      <p:transition spd="slow" advClick="0" advTm="17000">
        <p:push dir="u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b="1" dirty="0">
                <a:solidFill>
                  <a:schemeClr val="bg1"/>
                </a:solidFill>
              </a:rPr>
              <a:t>Inecuaciones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CUARTA Parte</a:t>
            </a:r>
          </a:p>
          <a:p>
            <a:r>
              <a:rPr lang="es-AR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RESOLUCÓN DE INECUACIONES CON MÓDILO</a:t>
            </a:r>
            <a:br>
              <a:rPr lang="es-AR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es-AR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También te damos las nociones de módulo</a:t>
            </a:r>
            <a:br>
              <a:rPr lang="es-AR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endParaRPr lang="es-AR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059" y="488815"/>
            <a:ext cx="772641" cy="775874"/>
          </a:xfrm>
          <a:prstGeom prst="rect">
            <a:avLst/>
          </a:prstGeom>
        </p:spPr>
      </p:pic>
      <p:sp>
        <p:nvSpPr>
          <p:cNvPr id="6" name="CuadroTexto 5">
            <a:hlinkClick r:id="rId3" action="ppaction://hlinksldjump"/>
          </p:cNvPr>
          <p:cNvSpPr txBox="1"/>
          <p:nvPr/>
        </p:nvSpPr>
        <p:spPr>
          <a:xfrm>
            <a:off x="10663098" y="6488668"/>
            <a:ext cx="116664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VOLVER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220119" y="533402"/>
            <a:ext cx="580021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AR" sz="2800" b="1" i="1" spc="600" dirty="0">
                <a:solidFill>
                  <a:schemeClr val="bg1"/>
                </a:solidFill>
              </a:rPr>
              <a:t>Por más Matemática</a:t>
            </a:r>
          </a:p>
          <a:p>
            <a:pPr algn="r"/>
            <a:endParaRPr lang="es-AR" sz="1100" b="1" i="1" spc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3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7000">
        <p:push dir="u"/>
      </p:transition>
    </mc:Choice>
    <mc:Fallback xmlns="">
      <p:transition spd="slow" advClick="0" advTm="17000">
        <p:push dir="u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de flecha 3"/>
          <p:cNvCxnSpPr/>
          <p:nvPr/>
        </p:nvCxnSpPr>
        <p:spPr>
          <a:xfrm flipH="1">
            <a:off x="6813844" y="737647"/>
            <a:ext cx="8736" cy="7650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38174" y="330043"/>
            <a:ext cx="3141220" cy="691118"/>
          </a:xfrm>
          <a:solidFill>
            <a:srgbClr val="B9EDFF"/>
          </a:solidFill>
        </p:spPr>
        <p:txBody>
          <a:bodyPr>
            <a:normAutofit/>
          </a:bodyPr>
          <a:lstStyle/>
          <a:p>
            <a:pPr algn="ctr"/>
            <a:r>
              <a:rPr lang="es-AR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MÓDULO</a:t>
            </a:r>
            <a:endParaRPr lang="es-AR" sz="2400" dirty="0"/>
          </a:p>
        </p:txBody>
      </p:sp>
      <p:sp>
        <p:nvSpPr>
          <p:cNvPr id="6" name="Rectángulo 5"/>
          <p:cNvSpPr/>
          <p:nvPr/>
        </p:nvSpPr>
        <p:spPr>
          <a:xfrm>
            <a:off x="3655235" y="1094384"/>
            <a:ext cx="1878429" cy="3139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defTabSz="622300">
              <a:lnSpc>
                <a:spcPct val="90000"/>
              </a:lnSpc>
              <a:spcAft>
                <a:spcPct val="35000"/>
              </a:spcAft>
            </a:pPr>
            <a:r>
              <a:rPr lang="es-AR" sz="16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 define como</a:t>
            </a:r>
          </a:p>
        </p:txBody>
      </p:sp>
      <p:cxnSp>
        <p:nvCxnSpPr>
          <p:cNvPr id="10" name="Conector recto de flecha 9"/>
          <p:cNvCxnSpPr/>
          <p:nvPr/>
        </p:nvCxnSpPr>
        <p:spPr>
          <a:xfrm flipV="1">
            <a:off x="8980082" y="2893068"/>
            <a:ext cx="277724" cy="4672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1994234" y="1790487"/>
            <a:ext cx="3816953" cy="1114439"/>
          </a:xfrm>
          <a:prstGeom prst="rect">
            <a:avLst/>
          </a:prstGeom>
          <a:solidFill>
            <a:srgbClr val="B9ED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18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LLamamos</a:t>
            </a:r>
            <a:r>
              <a:rPr lang="es-AR" sz="18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Módulo de un número Real x a la distancia de dicho número respecto de CERO</a:t>
            </a:r>
            <a:endParaRPr lang="es-AR" sz="1400" b="1" cap="none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ítulo 1"/>
              <p:cNvSpPr txBox="1">
                <a:spLocks/>
              </p:cNvSpPr>
              <p:nvPr/>
            </p:nvSpPr>
            <p:spPr>
              <a:xfrm>
                <a:off x="7917843" y="1774657"/>
                <a:ext cx="3816953" cy="1107763"/>
              </a:xfrm>
              <a:prstGeom prst="rect">
                <a:avLst/>
              </a:prstGeom>
              <a:solidFill>
                <a:srgbClr val="B9EDFF"/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200" kern="1200" cap="all">
                    <a:ln w="3175" cmpd="sng">
                      <a:noFill/>
                    </a:ln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6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65000"/>
                          <a:lumOff val="35000"/>
                          <a:alpha val="40000"/>
                        </a:schemeClr>
                      </a:glow>
                      <a:outerShdw blurRad="28575" dist="38100" dir="14040000" algn="tl" rotWithShape="0">
                        <a:srgbClr val="000000">
                          <a:alpha val="25000"/>
                        </a:srgbClr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AR" sz="1800" i="1" smtClean="0">
                              <a:solidFill>
                                <a:schemeClr val="bg1"/>
                              </a:solidFill>
                              <a:effectLst>
                                <a:glow rad="38100">
                                  <a:schemeClr val="bg1">
                                    <a:lumMod val="65000"/>
                                    <a:lumOff val="3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brk m:alnAt="7"/>
                            </m:rPr>
                            <a:rPr lang="es-AR" sz="1800" b="0" i="1">
                              <a:solidFill>
                                <a:schemeClr val="bg1"/>
                              </a:solidFill>
                              <a:effectLst>
                                <a:glow rad="38100">
                                  <a:schemeClr val="bg1">
                                    <a:lumMod val="65000"/>
                                    <a:lumOff val="3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AR" sz="1800" b="0" i="0" smtClean="0">
                          <a:solidFill>
                            <a:schemeClr val="bg1"/>
                          </a:solidFill>
                          <a:effectLst>
                            <a:glow rad="38100">
                              <a:schemeClr val="bg1">
                                <a:lumMod val="65000"/>
                                <a:lumOff val="3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s-AR" sz="1800" i="1" smtClean="0">
                              <a:solidFill>
                                <a:schemeClr val="bg1"/>
                              </a:solidFill>
                              <a:effectLst>
                                <a:glow rad="38100">
                                  <a:schemeClr val="bg1">
                                    <a:lumMod val="65000"/>
                                    <a:lumOff val="3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AR" sz="1800" i="1" smtClean="0">
                                  <a:solidFill>
                                    <a:schemeClr val="bg1"/>
                                  </a:solidFill>
                                  <a:effectLst>
                                    <a:glow rad="38100">
                                      <a:schemeClr val="bg1">
                                        <a:lumMod val="65000"/>
                                        <a:lumOff val="35000"/>
                                        <a:alpha val="4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AR" sz="1800" b="0" i="1" smtClean="0">
                                    <a:solidFill>
                                      <a:schemeClr val="bg1"/>
                                    </a:solidFill>
                                    <a:effectLst>
                                      <a:glow rad="38100">
                                        <a:schemeClr val="bg1">
                                          <a:lumMod val="65000"/>
                                          <a:lumOff val="35000"/>
                                          <a:alpha val="40000"/>
                                        </a:schemeClr>
                                      </a:glow>
                                    </a:effectLst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s-AR" sz="1800" b="0" i="1" smtClean="0">
                                    <a:solidFill>
                                      <a:schemeClr val="bg1"/>
                                    </a:solidFill>
                                    <a:effectLst>
                                      <a:glow rad="38100">
                                        <a:schemeClr val="bg1">
                                          <a:lumMod val="65000"/>
                                          <a:lumOff val="35000"/>
                                          <a:alpha val="40000"/>
                                        </a:schemeClr>
                                      </a:glow>
                                    </a:effectLst>
                                    <a:latin typeface="Cambria Math" panose="02040503050406030204" pitchFamily="18" charset="0"/>
                                  </a:rPr>
                                  <m:t>𝑠𝑖</m:t>
                                </m:r>
                                <m:r>
                                  <a:rPr lang="es-AR" sz="1800" b="0" i="1" smtClean="0">
                                    <a:solidFill>
                                      <a:schemeClr val="bg1"/>
                                    </a:solidFill>
                                    <a:effectLst>
                                      <a:glow rad="38100">
                                        <a:schemeClr val="bg1">
                                          <a:lumMod val="65000"/>
                                          <a:lumOff val="35000"/>
                                          <a:alpha val="40000"/>
                                        </a:schemeClr>
                                      </a:glow>
                                    </a:effectLst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AR" sz="1800" b="0" i="1" smtClean="0">
                                    <a:solidFill>
                                      <a:schemeClr val="bg1"/>
                                    </a:solidFill>
                                    <a:effectLst>
                                      <a:glow rad="38100">
                                        <a:schemeClr val="bg1">
                                          <a:lumMod val="65000"/>
                                          <a:lumOff val="35000"/>
                                          <a:alpha val="40000"/>
                                        </a:schemeClr>
                                      </a:glow>
                                    </a:effectLst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AR" sz="1800" b="0" i="1" smtClean="0">
                                    <a:solidFill>
                                      <a:schemeClr val="bg1"/>
                                    </a:solidFill>
                                    <a:effectLst>
                                      <a:glow rad="38100">
                                        <a:schemeClr val="bg1">
                                          <a:lumMod val="65000"/>
                                          <a:lumOff val="35000"/>
                                          <a:alpha val="40000"/>
                                        </a:schemeClr>
                                      </a:glo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≥0</m:t>
                                </m:r>
                              </m:e>
                            </m:mr>
                            <m:mr>
                              <m:e>
                                <m:r>
                                  <a:rPr lang="es-AR" sz="1800" b="0" i="1" smtClean="0">
                                    <a:solidFill>
                                      <a:schemeClr val="bg1"/>
                                    </a:solidFill>
                                    <a:effectLst>
                                      <a:glow rad="38100">
                                        <a:schemeClr val="bg1">
                                          <a:lumMod val="65000"/>
                                          <a:lumOff val="35000"/>
                                          <a:alpha val="40000"/>
                                        </a:schemeClr>
                                      </a:glo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AR" sz="1800" b="0" i="1" smtClean="0">
                                    <a:solidFill>
                                      <a:schemeClr val="bg1"/>
                                    </a:solidFill>
                                    <a:effectLst>
                                      <a:glow rad="38100">
                                        <a:schemeClr val="bg1">
                                          <a:lumMod val="65000"/>
                                          <a:lumOff val="35000"/>
                                          <a:alpha val="40000"/>
                                        </a:schemeClr>
                                      </a:glow>
                                    </a:effectLst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s-AR" sz="1800" b="0" i="1" smtClean="0">
                                    <a:solidFill>
                                      <a:schemeClr val="bg1"/>
                                    </a:solidFill>
                                    <a:effectLst>
                                      <a:glow rad="38100">
                                        <a:schemeClr val="bg1">
                                          <a:lumMod val="65000"/>
                                          <a:lumOff val="35000"/>
                                          <a:alpha val="40000"/>
                                        </a:schemeClr>
                                      </a:glow>
                                    </a:effectLst>
                                    <a:latin typeface="Cambria Math" panose="02040503050406030204" pitchFamily="18" charset="0"/>
                                  </a:rPr>
                                  <m:t>𝑠𝑖</m:t>
                                </m:r>
                                <m:r>
                                  <a:rPr lang="es-AR" sz="1800" b="0" i="1" smtClean="0">
                                    <a:solidFill>
                                      <a:schemeClr val="bg1"/>
                                    </a:solidFill>
                                    <a:effectLst>
                                      <a:glow rad="38100">
                                        <a:schemeClr val="bg1">
                                          <a:lumMod val="65000"/>
                                          <a:lumOff val="35000"/>
                                          <a:alpha val="40000"/>
                                        </a:schemeClr>
                                      </a:glow>
                                    </a:effectLst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AR" sz="1800" b="0" i="1" smtClean="0">
                                    <a:solidFill>
                                      <a:schemeClr val="bg1"/>
                                    </a:solidFill>
                                    <a:effectLst>
                                      <a:glow rad="38100">
                                        <a:schemeClr val="bg1">
                                          <a:lumMod val="65000"/>
                                          <a:lumOff val="35000"/>
                                          <a:alpha val="40000"/>
                                        </a:schemeClr>
                                      </a:glow>
                                    </a:effectLst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AR" sz="1800" b="0" i="1" smtClean="0">
                                    <a:solidFill>
                                      <a:schemeClr val="bg1"/>
                                    </a:solidFill>
                                    <a:effectLst>
                                      <a:glow rad="38100">
                                        <a:schemeClr val="bg1">
                                          <a:lumMod val="65000"/>
                                          <a:lumOff val="35000"/>
                                          <a:alpha val="40000"/>
                                        </a:schemeClr>
                                      </a:glow>
                                    </a:effectLst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AR" sz="2400" dirty="0"/>
              </a:p>
            </p:txBody>
          </p:sp>
        </mc:Choice>
        <mc:Fallback xmlns="">
          <p:sp>
            <p:nvSpPr>
              <p:cNvPr id="16" name="Títu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7843" y="1774657"/>
                <a:ext cx="3816953" cy="11077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ector recto de flecha 16"/>
          <p:cNvCxnSpPr/>
          <p:nvPr/>
        </p:nvCxnSpPr>
        <p:spPr>
          <a:xfrm flipH="1">
            <a:off x="3672494" y="1416286"/>
            <a:ext cx="3239977" cy="3438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6813844" y="1416286"/>
            <a:ext cx="2826366" cy="3614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>
            <a:off x="4053386" y="2930242"/>
            <a:ext cx="338559" cy="3982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/>
          <p:cNvSpPr/>
          <p:nvPr/>
        </p:nvSpPr>
        <p:spPr>
          <a:xfrm>
            <a:off x="8179730" y="1167995"/>
            <a:ext cx="1878429" cy="3139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defTabSz="622300">
              <a:lnSpc>
                <a:spcPct val="90000"/>
              </a:lnSpc>
              <a:spcAft>
                <a:spcPct val="35000"/>
              </a:spcAft>
            </a:pPr>
            <a:r>
              <a:rPr lang="es-AR" sz="16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 define como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ítulo 1"/>
              <p:cNvSpPr txBox="1">
                <a:spLocks/>
              </p:cNvSpPr>
              <p:nvPr/>
            </p:nvSpPr>
            <p:spPr>
              <a:xfrm>
                <a:off x="1986459" y="3385663"/>
                <a:ext cx="9852024" cy="3377821"/>
              </a:xfrm>
              <a:prstGeom prst="rect">
                <a:avLst/>
              </a:prstGeom>
              <a:solidFill>
                <a:srgbClr val="B9EDFF"/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200" kern="1200" cap="all">
                    <a:ln w="3175" cmpd="sng">
                      <a:noFill/>
                    </a:ln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6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65000"/>
                          <a:lumOff val="35000"/>
                          <a:alpha val="40000"/>
                        </a:schemeClr>
                      </a:glow>
                      <a:outerShdw blurRad="28575" dist="38100" dir="14040000" algn="tl" rotWithShape="0">
                        <a:srgbClr val="000000">
                          <a:alpha val="25000"/>
                        </a:srgbClr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ctr"/>
                <a:r>
                  <a:rPr lang="es-AR" sz="2000" b="1" cap="none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Si queremos hallar el MÓDULO de -5 debemos indicar a que distancia se encueta de cero</a:t>
                </a:r>
                <a:br>
                  <a:rPr lang="es-AR" sz="2000" b="1" cap="none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AR" sz="2000" b="1" i="1" cap="none" spc="50" smtClean="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000" b="1" i="1" cap="none" spc="50" smtClean="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AR" sz="2000" b="1" i="1" cap="none" spc="50" smtClean="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s-AR" sz="2000" b="1" i="1" cap="none" spc="50" smtClean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2000" b="1" i="1" cap="none" spc="50" smtClean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s-AR" sz="2000" b="1" cap="none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   y si se trata de del número 5,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s-AR" sz="2400" b="1" i="1" cap="none" spc="50" smtClean="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400" b="1" i="1" cap="none" spc="50" smtClean="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s-AR" sz="2400" b="1" i="1" cap="none" spc="50" smtClean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2400" b="1" i="1" cap="none" spc="50" smtClean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s-AR" sz="24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  <a:p>
                <a:pPr algn="ctr"/>
                <a:r>
                  <a:rPr lang="es-AR" sz="2000" b="1" cap="none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Al igual que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s-AR" sz="2000" b="1" i="1" cap="none" spc="50" smtClean="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000" b="1" i="1" cap="none" spc="50" smtClean="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  <m:r>
                      <a:rPr lang="es-AR" sz="2000" b="1" i="1" cap="none" spc="50" smtClean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2000" b="1" i="1" cap="none" spc="50" smtClean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𝟖</m:t>
                    </m:r>
                    <m:r>
                      <a:rPr lang="es-AR" sz="2000" b="1" i="1" cap="none" spc="50" smtClean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  </m:t>
                    </m:r>
                    <m:r>
                      <a:rPr lang="es-AR" sz="2000" b="1" i="1" cap="none" spc="50" smtClean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AR" sz="2000" b="1" i="1" cap="none" spc="50" smtClean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2000" b="1" i="1" cap="none" spc="50" smtClean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𝒆𝒍</m:t>
                    </m:r>
                    <m:d>
                      <m:dPr>
                        <m:begChr m:val="⌈"/>
                        <m:endChr m:val="⌉"/>
                        <m:ctrlPr>
                          <a:rPr lang="es-AR" sz="2000" b="1" i="1" cap="none" spc="5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000" b="1" i="1" cap="none" spc="50" smtClean="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AR" sz="2000" b="1" i="1" cap="none" spc="5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AR" sz="2000" b="1" i="1" cap="none" spc="50" smtClean="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  <m:r>
                      <a:rPr lang="es-AR" sz="2000" b="1" i="1" cap="none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2000" b="1" i="1" cap="none" spc="50" smtClean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endParaRPr lang="es-AR" sz="20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  <a:p>
                <a:pPr algn="ctr"/>
                <a:r>
                  <a:rPr lang="es-AR" sz="2000" b="1" cap="none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Y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s-AR" sz="2000" b="1" i="1" cap="none" spc="50" smtClean="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000" b="1" i="1" cap="none" spc="50" smtClean="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AR" sz="2000" b="1" i="1" cap="none" spc="50" smtClean="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s-AR" sz="2000" b="1" i="1" cap="none" spc="50" smtClean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2000" b="1" i="1" cap="none" spc="50" smtClean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𝟐</m:t>
                    </m:r>
                    <m:r>
                      <a:rPr lang="es-AR" sz="2000" b="1" i="1" cap="none" spc="50" smtClean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AR" sz="2000" b="1" cap="none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 ,    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s-AR" sz="2000" b="1" i="1" cap="none" spc="5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000" b="1" i="1" cap="none" spc="5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s-AR" sz="2000" b="1" i="1" cap="none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2000" b="1" i="1" cap="none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s-AR" sz="20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  <a:p>
                <a:pPr algn="ctr"/>
                <a:r>
                  <a:rPr lang="es-AR" sz="2000" b="1" cap="none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Si buscamos los números cuyo módulo sea 4, debemos indicar todos los números que se encuentra a 4 unidades de cero</a:t>
                </a:r>
                <a:br>
                  <a:rPr lang="es-AR" sz="2000" b="1" cap="none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AR" sz="2000" b="1" i="1" cap="none" spc="50" smtClean="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000" b="1" i="1" cap="none" spc="50" smtClean="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s-AR" sz="2000" b="1" cap="none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=4</a:t>
                </a:r>
              </a:p>
              <a:p>
                <a:pPr algn="ctr"/>
                <a:r>
                  <a:rPr lang="es-AR" sz="2000" b="1" cap="none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s-AR" sz="2000" b="1" i="1" cap="none" spc="50" smtClean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    ↓</m:t>
                    </m:r>
                  </m:oMath>
                </a14:m>
                <a:endParaRPr lang="es-AR" sz="20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000" b="1" i="1" cap="none" spc="5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AR" sz="2000" b="1" i="1" cap="none" spc="5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AR" sz="2000" b="1" i="1" cap="none" spc="5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s-AR" sz="2000" b="1" i="1" cap="none" spc="5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s-AR" sz="2000" b="1" i="1" cap="none" spc="5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s-AR" sz="2000" b="1" i="1" cap="none" spc="5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s-AR" sz="2000" b="1" i="1" cap="none" spc="5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AR" sz="2000" b="1" i="1" cap="none" spc="5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000" b="1" i="1" cap="none" spc="5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s-AR" sz="2000" b="1" i="1" cap="none" spc="5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AR" sz="20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  <a:p>
                <a:pPr algn="ctr"/>
                <a:endParaRPr lang="es-AR" sz="2000" b="1" cap="none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13" name="Títu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459" y="3385663"/>
                <a:ext cx="9852024" cy="3377821"/>
              </a:xfrm>
              <a:prstGeom prst="rect">
                <a:avLst/>
              </a:prstGeom>
              <a:blipFill rotWithShape="0">
                <a:blip r:embed="rId4"/>
                <a:stretch>
                  <a:fillRect t="-288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40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7000">
        <p:push dir="u"/>
      </p:transition>
    </mc:Choice>
    <mc:Fallback xmlns="">
      <p:transition spd="slow" advClick="0" advTm="17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6" grpId="0" animBg="1"/>
      <p:bldP spid="39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42561" y="238539"/>
            <a:ext cx="9905998" cy="781878"/>
          </a:xfrm>
          <a:solidFill>
            <a:srgbClr val="B9EDFF"/>
          </a:solidFill>
        </p:spPr>
        <p:txBody>
          <a:bodyPr/>
          <a:lstStyle/>
          <a:p>
            <a:pPr algn="ctr"/>
            <a:r>
              <a:rPr lang="es-AR" b="1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INECUACIONES CON MÓDULO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/>
              <p:cNvSpPr txBox="1"/>
              <p:nvPr/>
            </p:nvSpPr>
            <p:spPr>
              <a:xfrm>
                <a:off x="2588188" y="1573761"/>
                <a:ext cx="3180521" cy="6186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A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&lt;3 </m:t>
                      </m:r>
                    </m:oMath>
                  </m:oMathPara>
                </a14:m>
                <a:endParaRPr lang="es-AR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endParaRPr lang="es-AR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r>
                  <a:rPr lang="es-AR" dirty="0">
                    <a:solidFill>
                      <a:schemeClr val="bg1"/>
                    </a:solidFill>
                  </a:rPr>
                  <a:t>(la distancia respecto de cero debe ser </a:t>
                </a:r>
                <a:r>
                  <a:rPr lang="es-AR" b="1" dirty="0">
                    <a:solidFill>
                      <a:schemeClr val="bg1"/>
                    </a:solidFill>
                  </a:rPr>
                  <a:t>menor </a:t>
                </a:r>
                <a:r>
                  <a:rPr lang="es-AR" dirty="0">
                    <a:solidFill>
                      <a:schemeClr val="bg1"/>
                    </a:solidFill>
                  </a:rPr>
                  <a:t>a 3 unidades)</a:t>
                </a: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r>
                  <a:rPr lang="es-AR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                                x</a:t>
                </a:r>
              </a:p>
              <a:p>
                <a:endParaRPr lang="es-AR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endParaRPr lang="es-AR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endParaRPr lang="es-AR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endParaRPr lang="es-AR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r>
                  <a:rPr lang="es-AR" b="0" dirty="0">
                    <a:solidFill>
                      <a:schemeClr val="bg1"/>
                    </a:solidFill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−3&lt;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&lt;3   </m:t>
                    </m:r>
                  </m:oMath>
                </a14:m>
                <a:endParaRPr lang="es-AR" b="0" dirty="0">
                  <a:solidFill>
                    <a:schemeClr val="bg1"/>
                  </a:solidFill>
                </a:endParaRP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r>
                  <a:rPr lang="es-AR" sz="2000" dirty="0">
                    <a:solidFill>
                      <a:schemeClr val="bg1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s-A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𝑆𝑜𝑙</m:t>
                    </m:r>
                    <m:r>
                      <a:rPr lang="es-A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A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A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s-A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s-A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s-A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s-AR" dirty="0">
                  <a:solidFill>
                    <a:schemeClr val="bg1"/>
                  </a:solidFill>
                </a:endParaRP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endParaRPr lang="es-A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188" y="1573761"/>
                <a:ext cx="3180521" cy="6186309"/>
              </a:xfrm>
              <a:prstGeom prst="rect">
                <a:avLst/>
              </a:prstGeom>
              <a:blipFill>
                <a:blip r:embed="rId2"/>
                <a:stretch>
                  <a:fillRect l="-172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7309084" y="1581076"/>
                <a:ext cx="3843460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                    │x -4│&lt; </a:t>
                </a:r>
                <a:r>
                  <a:rPr lang="es-AR" dirty="0">
                    <a:solidFill>
                      <a:schemeClr val="bg1"/>
                    </a:solidFill>
                  </a:rPr>
                  <a:t>1</a:t>
                </a:r>
              </a:p>
              <a:p>
                <a:r>
                  <a:rPr lang="es-AR" dirty="0">
                    <a:solidFill>
                      <a:schemeClr val="bg1"/>
                    </a:solidFill>
                  </a:rPr>
                  <a:t>  </a:t>
                </a:r>
              </a:p>
              <a:p>
                <a:r>
                  <a:rPr lang="es-AR" dirty="0">
                    <a:solidFill>
                      <a:schemeClr val="bg1"/>
                    </a:solidFill>
                  </a:rPr>
                  <a:t>                          x – 4 </a:t>
                </a: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r>
                  <a:rPr lang="es-AR" dirty="0">
                    <a:solidFill>
                      <a:schemeClr val="bg1"/>
                    </a:solidFill>
                  </a:rPr>
                  <a:t>               - 1  &lt;   x  - 4 &lt; 1 </a:t>
                </a:r>
              </a:p>
              <a:p>
                <a:pPr algn="ctr"/>
                <a:endParaRPr lang="es-A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s-AR" dirty="0">
                    <a:solidFill>
                      <a:schemeClr val="bg1"/>
                    </a:solidFill>
                  </a:rPr>
                  <a:t> - 1  + 4 &lt;   x   &lt;  1 + 4</a:t>
                </a: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s-AR" dirty="0">
                    <a:solidFill>
                      <a:schemeClr val="bg1"/>
                    </a:solidFill>
                  </a:rPr>
                  <a:t> 3  &lt;  x &lt; 5</a:t>
                </a: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r>
                  <a:rPr lang="es-AR" dirty="0">
                    <a:solidFill>
                      <a:schemeClr val="bg1"/>
                    </a:solidFill>
                  </a:rPr>
                  <a:t>               Sol=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A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 3 , 5 </m:t>
                        </m:r>
                      </m:e>
                    </m:d>
                  </m:oMath>
                </a14:m>
                <a:r>
                  <a:rPr lang="es-AR" dirty="0">
                    <a:solidFill>
                      <a:schemeClr val="bg1"/>
                    </a:solidFill>
                  </a:rPr>
                  <a:t> </a:t>
                </a: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endParaRPr lang="es-A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084" y="1581076"/>
                <a:ext cx="3843460" cy="5078313"/>
              </a:xfrm>
              <a:prstGeom prst="rect">
                <a:avLst/>
              </a:prstGeom>
              <a:blipFill rotWithShape="0">
                <a:blip r:embed="rId3"/>
                <a:stretch>
                  <a:fillRect t="-6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lamada ovalada 6"/>
          <p:cNvSpPr/>
          <p:nvPr/>
        </p:nvSpPr>
        <p:spPr>
          <a:xfrm>
            <a:off x="2218651" y="2047854"/>
            <a:ext cx="3669124" cy="1099858"/>
          </a:xfrm>
          <a:prstGeom prst="wedgeEllipseCallout">
            <a:avLst>
              <a:gd name="adj1" fmla="val -50450"/>
              <a:gd name="adj2" fmla="val 8539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4351356" y="4554338"/>
            <a:ext cx="0" cy="37324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echa derecha 14"/>
          <p:cNvSpPr/>
          <p:nvPr/>
        </p:nvSpPr>
        <p:spPr>
          <a:xfrm rot="5400000">
            <a:off x="4186194" y="3934393"/>
            <a:ext cx="330324" cy="15118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Flecha derecha 15"/>
          <p:cNvSpPr/>
          <p:nvPr/>
        </p:nvSpPr>
        <p:spPr>
          <a:xfrm rot="16048236" flipH="1" flipV="1">
            <a:off x="9071974" y="2582944"/>
            <a:ext cx="436742" cy="169634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980" y="4175149"/>
            <a:ext cx="5130309" cy="62136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4971" y="2866724"/>
            <a:ext cx="2190750" cy="56197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7117" y="5076043"/>
            <a:ext cx="3106457" cy="458220"/>
          </a:xfrm>
          <a:prstGeom prst="rect">
            <a:avLst/>
          </a:prstGeom>
        </p:spPr>
      </p:pic>
      <p:pic>
        <p:nvPicPr>
          <p:cNvPr id="4098" name="Picture 2" descr="Resultado de imagen para dibujo de joven pensando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6441" r="966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753" y="3567130"/>
            <a:ext cx="1063203" cy="150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16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7000">
        <p:push dir="u"/>
      </p:transition>
    </mc:Choice>
    <mc:Fallback xmlns="">
      <p:transition spd="slow" advClick="0" advTm="17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42561" y="238539"/>
            <a:ext cx="9905998" cy="781878"/>
          </a:xfrm>
          <a:solidFill>
            <a:srgbClr val="B9EDFF"/>
          </a:solidFill>
        </p:spPr>
        <p:txBody>
          <a:bodyPr/>
          <a:lstStyle/>
          <a:p>
            <a:pPr algn="ctr"/>
            <a:r>
              <a:rPr lang="es-AR" b="1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INECUACIONES CON MÓDULO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2588343" y="1603513"/>
                <a:ext cx="3180521" cy="5909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A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&gt;3 </m:t>
                      </m:r>
                    </m:oMath>
                  </m:oMathPara>
                </a14:m>
                <a:endParaRPr lang="es-AR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endParaRPr lang="es-AR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r>
                  <a:rPr lang="es-AR" dirty="0">
                    <a:solidFill>
                      <a:schemeClr val="bg1"/>
                    </a:solidFill>
                  </a:rPr>
                  <a:t>(la distancia respecto de cero debe ser </a:t>
                </a:r>
                <a:r>
                  <a:rPr lang="es-AR" b="1" dirty="0">
                    <a:solidFill>
                      <a:schemeClr val="bg1"/>
                    </a:solidFill>
                  </a:rPr>
                  <a:t>mayo</a:t>
                </a:r>
                <a:r>
                  <a:rPr lang="es-AR" dirty="0">
                    <a:solidFill>
                      <a:schemeClr val="bg1"/>
                    </a:solidFill>
                  </a:rPr>
                  <a:t>r a 3 unidades)</a:t>
                </a: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r>
                  <a:rPr lang="es-AR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                                x</a:t>
                </a:r>
              </a:p>
              <a:p>
                <a:endParaRPr lang="es-AR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endParaRPr lang="es-AR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endParaRPr lang="es-AR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r>
                  <a:rPr lang="es-AR" b="0" dirty="0">
                    <a:solidFill>
                      <a:schemeClr val="bg1"/>
                    </a:solidFill>
                  </a:rPr>
                  <a:t>             </a:t>
                </a:r>
                <a14:m>
                  <m:oMath xmlns:m="http://schemas.openxmlformats.org/officeDocument/2006/math"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&lt;−3   ó   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&gt;3   </m:t>
                    </m:r>
                  </m:oMath>
                </a14:m>
                <a:endParaRPr lang="es-AR" b="0" dirty="0">
                  <a:solidFill>
                    <a:schemeClr val="bg1"/>
                  </a:solidFill>
                </a:endParaRP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r>
                  <a:rPr lang="es-AR" dirty="0">
                    <a:solidFill>
                      <a:schemeClr val="bg1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𝑆𝑜𝑙</m:t>
                    </m:r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A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A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∞,−3</m:t>
                        </m:r>
                      </m:e>
                    </m:d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s-A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es-A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es-AR" dirty="0">
                  <a:solidFill>
                    <a:schemeClr val="bg1"/>
                  </a:solidFill>
                </a:endParaRP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endParaRPr lang="es-A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343" y="1603513"/>
                <a:ext cx="3180521" cy="5909310"/>
              </a:xfrm>
              <a:prstGeom prst="rect">
                <a:avLst/>
              </a:prstGeom>
              <a:blipFill rotWithShape="0">
                <a:blip r:embed="rId2"/>
                <a:stretch>
                  <a:fillRect l="-172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7309084" y="1581076"/>
                <a:ext cx="3843460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                    │x + 6│&gt; 2</a:t>
                </a:r>
                <a:endParaRPr lang="es-AR" dirty="0">
                  <a:solidFill>
                    <a:schemeClr val="bg1"/>
                  </a:solidFill>
                </a:endParaRP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r>
                  <a:rPr lang="es-AR" dirty="0">
                    <a:solidFill>
                      <a:schemeClr val="bg1"/>
                    </a:solidFill>
                  </a:rPr>
                  <a:t>x + 6 &lt;  -2            </a:t>
                </a:r>
                <a:r>
                  <a:rPr lang="es-AR" dirty="0" err="1">
                    <a:solidFill>
                      <a:schemeClr val="bg1"/>
                    </a:solidFill>
                  </a:rPr>
                  <a:t>ó</a:t>
                </a:r>
                <a:r>
                  <a:rPr lang="es-AR" dirty="0">
                    <a:solidFill>
                      <a:schemeClr val="bg1"/>
                    </a:solidFill>
                  </a:rPr>
                  <a:t>          x + 6 &gt; 2 </a:t>
                </a: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r>
                  <a:rPr lang="es-AR" dirty="0">
                    <a:solidFill>
                      <a:schemeClr val="bg1"/>
                    </a:solidFill>
                  </a:rPr>
                  <a:t>x  &lt; -2 – 6            </a:t>
                </a:r>
                <a:r>
                  <a:rPr lang="es-AR" dirty="0" err="1">
                    <a:solidFill>
                      <a:schemeClr val="bg1"/>
                    </a:solidFill>
                  </a:rPr>
                  <a:t>ó</a:t>
                </a:r>
                <a:r>
                  <a:rPr lang="es-AR" dirty="0">
                    <a:solidFill>
                      <a:schemeClr val="bg1"/>
                    </a:solidFill>
                  </a:rPr>
                  <a:t>            x &gt;  2 – 6</a:t>
                </a: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r>
                  <a:rPr lang="es-AR" dirty="0">
                    <a:solidFill>
                      <a:schemeClr val="bg1"/>
                    </a:solidFill>
                  </a:rPr>
                  <a:t> x &lt; - 8                 </a:t>
                </a:r>
                <a:r>
                  <a:rPr lang="es-AR" dirty="0" err="1">
                    <a:solidFill>
                      <a:schemeClr val="bg1"/>
                    </a:solidFill>
                  </a:rPr>
                  <a:t>ó</a:t>
                </a:r>
                <a:r>
                  <a:rPr lang="es-AR" dirty="0">
                    <a:solidFill>
                      <a:schemeClr val="bg1"/>
                    </a:solidFill>
                  </a:rPr>
                  <a:t>           x  &gt;   -4 </a:t>
                </a: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r>
                  <a:rPr lang="es-AR" dirty="0">
                    <a:solidFill>
                      <a:schemeClr val="bg1"/>
                    </a:solidFill>
                  </a:rPr>
                  <a:t>     Sol=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A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A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∞,−</m:t>
                        </m:r>
                        <m: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s-A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s-A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A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es-AR" dirty="0">
                  <a:solidFill>
                    <a:schemeClr val="bg1"/>
                  </a:solidFill>
                </a:endParaRP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endParaRPr lang="es-A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084" y="1581076"/>
                <a:ext cx="3843460" cy="4801314"/>
              </a:xfrm>
              <a:prstGeom prst="rect">
                <a:avLst/>
              </a:prstGeom>
              <a:blipFill rotWithShape="0">
                <a:blip r:embed="rId3"/>
                <a:stretch>
                  <a:fillRect l="-1429" t="-635" r="-15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lamada ovalada 6"/>
          <p:cNvSpPr/>
          <p:nvPr/>
        </p:nvSpPr>
        <p:spPr>
          <a:xfrm>
            <a:off x="2218651" y="2047854"/>
            <a:ext cx="3669124" cy="1099858"/>
          </a:xfrm>
          <a:prstGeom prst="wedgeEllipseCallout">
            <a:avLst>
              <a:gd name="adj1" fmla="val -50450"/>
              <a:gd name="adj2" fmla="val 8539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098" name="Picture 2" descr="Resultado de imagen para dibujo de joven pensan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753" y="3567130"/>
            <a:ext cx="1063203" cy="150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7185" y="4034057"/>
            <a:ext cx="4030117" cy="456412"/>
          </a:xfrm>
          <a:prstGeom prst="rect">
            <a:avLst/>
          </a:prstGeom>
        </p:spPr>
      </p:pic>
      <p:cxnSp>
        <p:nvCxnSpPr>
          <p:cNvPr id="10" name="Conector recto de flecha 9"/>
          <p:cNvCxnSpPr/>
          <p:nvPr/>
        </p:nvCxnSpPr>
        <p:spPr>
          <a:xfrm flipH="1">
            <a:off x="5258407" y="4204162"/>
            <a:ext cx="880149" cy="39758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2793708" y="4249935"/>
            <a:ext cx="561879" cy="30928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echa derecha 14"/>
          <p:cNvSpPr/>
          <p:nvPr/>
        </p:nvSpPr>
        <p:spPr>
          <a:xfrm rot="771226" flipV="1">
            <a:off x="4541566" y="3933778"/>
            <a:ext cx="1086045" cy="45719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Flecha derecha 16"/>
          <p:cNvSpPr/>
          <p:nvPr/>
        </p:nvSpPr>
        <p:spPr>
          <a:xfrm rot="20804612" flipH="1" flipV="1">
            <a:off x="3068825" y="3941325"/>
            <a:ext cx="1119294" cy="45719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9084" y="2235737"/>
            <a:ext cx="4162425" cy="714375"/>
          </a:xfrm>
          <a:prstGeom prst="rect">
            <a:avLst/>
          </a:prstGeom>
        </p:spPr>
      </p:pic>
      <p:sp>
        <p:nvSpPr>
          <p:cNvPr id="14" name="Flecha derecha 13"/>
          <p:cNvSpPr/>
          <p:nvPr/>
        </p:nvSpPr>
        <p:spPr>
          <a:xfrm rot="293094">
            <a:off x="9748747" y="2360860"/>
            <a:ext cx="973585" cy="45719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Flecha derecha 15"/>
          <p:cNvSpPr/>
          <p:nvPr/>
        </p:nvSpPr>
        <p:spPr>
          <a:xfrm rot="21329343" flipH="1" flipV="1">
            <a:off x="7606400" y="2277813"/>
            <a:ext cx="1119294" cy="45719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7089" y="4734132"/>
            <a:ext cx="4137320" cy="54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6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7000">
        <p:push dir="u"/>
      </p:transition>
    </mc:Choice>
    <mc:Fallback xmlns="">
      <p:transition spd="slow" advClick="0" advTm="17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7" grpId="0" animBg="1"/>
      <p:bldP spid="14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de flecha 3"/>
          <p:cNvCxnSpPr/>
          <p:nvPr/>
        </p:nvCxnSpPr>
        <p:spPr>
          <a:xfrm flipH="1">
            <a:off x="6813844" y="737647"/>
            <a:ext cx="8736" cy="7650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38174" y="330043"/>
            <a:ext cx="3141220" cy="691118"/>
          </a:xfrm>
          <a:solidFill>
            <a:srgbClr val="B9EDFF"/>
          </a:solidFill>
        </p:spPr>
        <p:txBody>
          <a:bodyPr>
            <a:normAutofit/>
          </a:bodyPr>
          <a:lstStyle/>
          <a:p>
            <a:pPr algn="ctr"/>
            <a:r>
              <a:rPr lang="es-AR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MÓDULO</a:t>
            </a:r>
            <a:endParaRPr lang="es-AR" sz="2400" dirty="0"/>
          </a:p>
        </p:txBody>
      </p:sp>
      <p:sp>
        <p:nvSpPr>
          <p:cNvPr id="6" name="Rectángulo 5"/>
          <p:cNvSpPr/>
          <p:nvPr/>
        </p:nvSpPr>
        <p:spPr>
          <a:xfrm>
            <a:off x="3655235" y="1094384"/>
            <a:ext cx="1878429" cy="3139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defTabSz="622300">
              <a:lnSpc>
                <a:spcPct val="90000"/>
              </a:lnSpc>
              <a:spcAft>
                <a:spcPct val="35000"/>
              </a:spcAft>
            </a:pPr>
            <a:r>
              <a:rPr lang="es-AR" sz="16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 define como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1872562" y="3143926"/>
                <a:ext cx="3337799" cy="3490186"/>
              </a:xfrm>
              <a:prstGeom prst="rect">
                <a:avLst/>
              </a:prstGeom>
              <a:solidFill>
                <a:srgbClr val="B9EDFF"/>
              </a:solidFill>
            </p:spPr>
            <p:txBody>
              <a:bodyPr wrap="square">
                <a:spAutoFit/>
              </a:bodyPr>
              <a:lstStyle/>
              <a:p>
                <a:pPr algn="ctr" defTabSz="622300">
                  <a:spcAft>
                    <a:spcPct val="35000"/>
                  </a:spcAft>
                </a:pPr>
                <a:r>
                  <a:rPr lang="es-AR" sz="16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+mj-lt"/>
                    <a:ea typeface="+mj-ea"/>
                    <a:cs typeface="+mj-cs"/>
                  </a:rPr>
                  <a:t>Aplicamos propiedades del módulo en la igualdad</a:t>
                </a:r>
              </a:p>
              <a:p>
                <a:pPr algn="ctr" defTabSz="622300">
                  <a:spcAft>
                    <a:spcPct val="3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AR" sz="1600" b="1" i="1" spc="50" smtClean="0">
                              <a:ln w="0"/>
                              <a:solidFill>
                                <a:schemeClr val="bg2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1600" b="1" i="1" spc="50" smtClean="0">
                              <a:ln w="0"/>
                              <a:solidFill>
                                <a:schemeClr val="bg2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s-AR" sz="1600" b="1" i="1" spc="5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1600" b="1" i="1" spc="5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s-AR" sz="1600" b="1" i="1" spc="5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AR" sz="1600" b="1" i="1" spc="50" smtClean="0">
                              <a:ln w="0"/>
                              <a:solidFill>
                                <a:schemeClr val="bg2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1600" b="1" i="1" spc="50" smtClean="0">
                              <a:ln w="0"/>
                              <a:solidFill>
                                <a:schemeClr val="bg2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AR" sz="1600" b="1" i="1" spc="50" smtClean="0">
                              <a:ln w="0"/>
                              <a:solidFill>
                                <a:schemeClr val="bg2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𝒄𝒐𝒏</m:t>
                          </m:r>
                          <m:r>
                            <a:rPr lang="es-AR" sz="1600" b="1" i="1" spc="50" smtClean="0">
                              <a:ln w="0"/>
                              <a:solidFill>
                                <a:schemeClr val="bg2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AR" sz="1600" b="1" i="1" spc="50" smtClean="0">
                              <a:ln w="0"/>
                              <a:solidFill>
                                <a:schemeClr val="bg2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AR" sz="1600" b="1" i="1" spc="50" smtClean="0">
                              <a:ln w="0"/>
                              <a:solidFill>
                                <a:schemeClr val="bg2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s-AR" sz="1600" b="1" i="1" spc="50" smtClean="0">
                              <a:ln w="0"/>
                              <a:solidFill>
                                <a:schemeClr val="bg2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s-AR" sz="1600" b="1" i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mbria Math" panose="02040503050406030204" pitchFamily="18" charset="0"/>
                </a:endParaRPr>
              </a:p>
              <a:p>
                <a:pPr algn="ctr" defTabSz="622300">
                  <a:spcAft>
                    <a:spcPct val="35000"/>
                  </a:spcAft>
                </a:pPr>
                <a:endParaRPr lang="es-AR" sz="1600" b="1" i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mbria Math" panose="02040503050406030204" pitchFamily="18" charset="0"/>
                </a:endParaRPr>
              </a:p>
              <a:p>
                <a:pPr defTabSz="622300">
                  <a:spcAft>
                    <a:spcPct val="35000"/>
                  </a:spcAft>
                </a:pPr>
                <a:r>
                  <a:rPr lang="es-AR" sz="16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s-AR" sz="1600" b="1" i="0" spc="50" smtClean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s-AR" sz="1600" b="1" i="1" spc="50" smtClean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AR" sz="1600" b="1" i="1" spc="50" smtClean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=−</m:t>
                    </m:r>
                    <m:r>
                      <a:rPr lang="es-AR" sz="1600" b="1" i="1" spc="50" smtClean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𝒌</m:t>
                    </m:r>
                    <m:r>
                      <a:rPr lang="es-AR" sz="1600" b="1" i="1" spc="50" smtClean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   ó  </m:t>
                    </m:r>
                    <m:r>
                      <a:rPr lang="es-AR" sz="1600" b="1" i="1" spc="50" smtClean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AR" sz="1600" b="1" i="1" spc="50" smtClean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1600" b="1" i="1" spc="50" smtClean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s-AR" sz="16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   </a:t>
                </a:r>
              </a:p>
              <a:p>
                <a:pPr defTabSz="622300">
                  <a:spcAft>
                    <a:spcPct val="35000"/>
                  </a:spcAft>
                </a:pPr>
                <a:r>
                  <a:rPr lang="es-AR" sz="1600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Ya que la ecuación pide que los x estén a k unidades del 0</a:t>
                </a:r>
              </a:p>
              <a:p>
                <a:pPr defTabSz="622300">
                  <a:spcAft>
                    <a:spcPct val="35000"/>
                  </a:spcAft>
                </a:pPr>
                <a:endParaRPr lang="es-AR" sz="1600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  <a:p>
                <a:pPr defTabSz="622300">
                  <a:spcAft>
                    <a:spcPct val="35000"/>
                  </a:spcAft>
                </a:pPr>
                <a:r>
                  <a:rPr lang="es-AR" sz="1600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                                  </a:t>
                </a:r>
              </a:p>
              <a:p>
                <a:pPr defTabSz="622300">
                  <a:spcAft>
                    <a:spcPct val="35000"/>
                  </a:spcAft>
                </a:pPr>
                <a:endParaRPr lang="es-AR" sz="1600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  <a:p>
                <a:pPr defTabSz="622300">
                  <a:spcAft>
                    <a:spcPct val="35000"/>
                  </a:spcAft>
                </a:pPr>
                <a:r>
                  <a:rPr lang="es-AR" sz="1600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      Sol={-k, k}</a:t>
                </a:r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562" y="3143926"/>
                <a:ext cx="3337799" cy="3490186"/>
              </a:xfrm>
              <a:prstGeom prst="rect">
                <a:avLst/>
              </a:prstGeom>
              <a:blipFill rotWithShape="0">
                <a:blip r:embed="rId3"/>
                <a:stretch>
                  <a:fillRect l="-912" t="-524" r="-730" b="-139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ctor recto de flecha 9"/>
          <p:cNvCxnSpPr/>
          <p:nvPr/>
        </p:nvCxnSpPr>
        <p:spPr>
          <a:xfrm flipH="1">
            <a:off x="6048390" y="1497111"/>
            <a:ext cx="745431" cy="12726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1816811" y="1774071"/>
            <a:ext cx="3816953" cy="810573"/>
          </a:xfrm>
          <a:prstGeom prst="rect">
            <a:avLst/>
          </a:prstGeom>
          <a:solidFill>
            <a:srgbClr val="B9ED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1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Lamamos Módulo de un número Real x a la distancia de dicho número respecto de CERO</a:t>
            </a:r>
            <a:endParaRPr lang="es-AR" sz="1400" b="1" cap="none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799267" y="2757863"/>
            <a:ext cx="6078829" cy="3139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es-AR" sz="16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Para resolver ecuaciones o inecuaciones con módulo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ítulo 1"/>
              <p:cNvSpPr txBox="1">
                <a:spLocks/>
              </p:cNvSpPr>
              <p:nvPr/>
            </p:nvSpPr>
            <p:spPr>
              <a:xfrm>
                <a:off x="7731733" y="1760159"/>
                <a:ext cx="3816953" cy="824485"/>
              </a:xfrm>
              <a:prstGeom prst="rect">
                <a:avLst/>
              </a:prstGeom>
              <a:solidFill>
                <a:srgbClr val="B9EDFF"/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200" kern="1200" cap="all">
                    <a:ln w="3175" cmpd="sng">
                      <a:noFill/>
                    </a:ln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6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65000"/>
                          <a:lumOff val="35000"/>
                          <a:alpha val="40000"/>
                        </a:schemeClr>
                      </a:glow>
                      <a:outerShdw blurRad="28575" dist="38100" dir="14040000" algn="tl" rotWithShape="0">
                        <a:srgbClr val="000000">
                          <a:alpha val="25000"/>
                        </a:srgbClr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AR" sz="1800" i="1" smtClean="0">
                              <a:solidFill>
                                <a:schemeClr val="bg1"/>
                              </a:solidFill>
                              <a:effectLst>
                                <a:glow rad="38100">
                                  <a:schemeClr val="bg1">
                                    <a:lumMod val="65000"/>
                                    <a:lumOff val="3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brk m:alnAt="7"/>
                            </m:rPr>
                            <a:rPr lang="es-AR" sz="1800" b="0" i="1">
                              <a:solidFill>
                                <a:schemeClr val="bg1"/>
                              </a:solidFill>
                              <a:effectLst>
                                <a:glow rad="38100">
                                  <a:schemeClr val="bg1">
                                    <a:lumMod val="65000"/>
                                    <a:lumOff val="3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AR" sz="1800" b="0" i="0" smtClean="0">
                          <a:solidFill>
                            <a:schemeClr val="bg1"/>
                          </a:solidFill>
                          <a:effectLst>
                            <a:glow rad="38100">
                              <a:schemeClr val="bg1">
                                <a:lumMod val="65000"/>
                                <a:lumOff val="3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s-AR" sz="1800" i="1" smtClean="0">
                              <a:solidFill>
                                <a:schemeClr val="bg1"/>
                              </a:solidFill>
                              <a:effectLst>
                                <a:glow rad="38100">
                                  <a:schemeClr val="bg1">
                                    <a:lumMod val="65000"/>
                                    <a:lumOff val="3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AR" sz="1800" i="1" smtClean="0">
                                  <a:solidFill>
                                    <a:schemeClr val="bg1"/>
                                  </a:solidFill>
                                  <a:effectLst>
                                    <a:glow rad="38100">
                                      <a:schemeClr val="bg1">
                                        <a:lumMod val="65000"/>
                                        <a:lumOff val="35000"/>
                                        <a:alpha val="4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AR" sz="1800" b="0" i="1" smtClean="0">
                                    <a:solidFill>
                                      <a:schemeClr val="bg1"/>
                                    </a:solidFill>
                                    <a:effectLst>
                                      <a:glow rad="38100">
                                        <a:schemeClr val="bg1">
                                          <a:lumMod val="65000"/>
                                          <a:lumOff val="35000"/>
                                          <a:alpha val="40000"/>
                                        </a:schemeClr>
                                      </a:glow>
                                    </a:effectLst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s-AR" sz="1800" b="0" i="1" smtClean="0">
                                    <a:solidFill>
                                      <a:schemeClr val="bg1"/>
                                    </a:solidFill>
                                    <a:effectLst>
                                      <a:glow rad="38100">
                                        <a:schemeClr val="bg1">
                                          <a:lumMod val="65000"/>
                                          <a:lumOff val="35000"/>
                                          <a:alpha val="40000"/>
                                        </a:schemeClr>
                                      </a:glow>
                                    </a:effectLst>
                                    <a:latin typeface="Cambria Math" panose="02040503050406030204" pitchFamily="18" charset="0"/>
                                  </a:rPr>
                                  <m:t>𝑠𝑖</m:t>
                                </m:r>
                                <m:r>
                                  <a:rPr lang="es-AR" sz="1800" b="0" i="1" smtClean="0">
                                    <a:solidFill>
                                      <a:schemeClr val="bg1"/>
                                    </a:solidFill>
                                    <a:effectLst>
                                      <a:glow rad="38100">
                                        <a:schemeClr val="bg1">
                                          <a:lumMod val="65000"/>
                                          <a:lumOff val="35000"/>
                                          <a:alpha val="40000"/>
                                        </a:schemeClr>
                                      </a:glow>
                                    </a:effectLst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AR" sz="1800" b="0" i="1" smtClean="0">
                                    <a:solidFill>
                                      <a:schemeClr val="bg1"/>
                                    </a:solidFill>
                                    <a:effectLst>
                                      <a:glow rad="38100">
                                        <a:schemeClr val="bg1">
                                          <a:lumMod val="65000"/>
                                          <a:lumOff val="35000"/>
                                          <a:alpha val="40000"/>
                                        </a:schemeClr>
                                      </a:glow>
                                    </a:effectLst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AR" sz="1800" b="0" i="1" smtClean="0">
                                    <a:solidFill>
                                      <a:schemeClr val="bg1"/>
                                    </a:solidFill>
                                    <a:effectLst>
                                      <a:glow rad="38100">
                                        <a:schemeClr val="bg1">
                                          <a:lumMod val="65000"/>
                                          <a:lumOff val="35000"/>
                                          <a:alpha val="40000"/>
                                        </a:schemeClr>
                                      </a:glo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≥0</m:t>
                                </m:r>
                              </m:e>
                            </m:mr>
                            <m:mr>
                              <m:e>
                                <m:r>
                                  <a:rPr lang="es-AR" sz="1800" b="0" i="1" smtClean="0">
                                    <a:solidFill>
                                      <a:schemeClr val="bg1"/>
                                    </a:solidFill>
                                    <a:effectLst>
                                      <a:glow rad="38100">
                                        <a:schemeClr val="bg1">
                                          <a:lumMod val="65000"/>
                                          <a:lumOff val="35000"/>
                                          <a:alpha val="40000"/>
                                        </a:schemeClr>
                                      </a:glo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AR" sz="1800" b="0" i="1" smtClean="0">
                                    <a:solidFill>
                                      <a:schemeClr val="bg1"/>
                                    </a:solidFill>
                                    <a:effectLst>
                                      <a:glow rad="38100">
                                        <a:schemeClr val="bg1">
                                          <a:lumMod val="65000"/>
                                          <a:lumOff val="35000"/>
                                          <a:alpha val="40000"/>
                                        </a:schemeClr>
                                      </a:glow>
                                    </a:effectLst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s-AR" sz="1800" b="0" i="1" smtClean="0">
                                    <a:solidFill>
                                      <a:schemeClr val="bg1"/>
                                    </a:solidFill>
                                    <a:effectLst>
                                      <a:glow rad="38100">
                                        <a:schemeClr val="bg1">
                                          <a:lumMod val="65000"/>
                                          <a:lumOff val="35000"/>
                                          <a:alpha val="40000"/>
                                        </a:schemeClr>
                                      </a:glow>
                                    </a:effectLst>
                                    <a:latin typeface="Cambria Math" panose="02040503050406030204" pitchFamily="18" charset="0"/>
                                  </a:rPr>
                                  <m:t>𝑠𝑖</m:t>
                                </m:r>
                                <m:r>
                                  <a:rPr lang="es-AR" sz="1800" b="0" i="1" smtClean="0">
                                    <a:solidFill>
                                      <a:schemeClr val="bg1"/>
                                    </a:solidFill>
                                    <a:effectLst>
                                      <a:glow rad="38100">
                                        <a:schemeClr val="bg1">
                                          <a:lumMod val="65000"/>
                                          <a:lumOff val="35000"/>
                                          <a:alpha val="40000"/>
                                        </a:schemeClr>
                                      </a:glow>
                                    </a:effectLst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AR" sz="1800" b="0" i="1" smtClean="0">
                                    <a:solidFill>
                                      <a:schemeClr val="bg1"/>
                                    </a:solidFill>
                                    <a:effectLst>
                                      <a:glow rad="38100">
                                        <a:schemeClr val="bg1">
                                          <a:lumMod val="65000"/>
                                          <a:lumOff val="35000"/>
                                          <a:alpha val="40000"/>
                                        </a:schemeClr>
                                      </a:glow>
                                    </a:effectLst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AR" sz="1800" b="0" i="1" smtClean="0">
                                    <a:solidFill>
                                      <a:schemeClr val="bg1"/>
                                    </a:solidFill>
                                    <a:effectLst>
                                      <a:glow rad="38100">
                                        <a:schemeClr val="bg1">
                                          <a:lumMod val="65000"/>
                                          <a:lumOff val="35000"/>
                                          <a:alpha val="40000"/>
                                        </a:schemeClr>
                                      </a:glow>
                                    </a:effectLst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AR" sz="2400" dirty="0"/>
              </a:p>
            </p:txBody>
          </p:sp>
        </mc:Choice>
        <mc:Fallback xmlns="">
          <p:sp>
            <p:nvSpPr>
              <p:cNvPr id="16" name="Títu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733" y="1760159"/>
                <a:ext cx="3816953" cy="82448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ector recto de flecha 16"/>
          <p:cNvCxnSpPr/>
          <p:nvPr/>
        </p:nvCxnSpPr>
        <p:spPr>
          <a:xfrm flipH="1">
            <a:off x="3672494" y="1416286"/>
            <a:ext cx="3239977" cy="3438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6813844" y="1416286"/>
            <a:ext cx="2826366" cy="3614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 flipH="1">
            <a:off x="2601688" y="4050252"/>
            <a:ext cx="362285" cy="340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>
            <a:off x="2949260" y="4064164"/>
            <a:ext cx="381256" cy="287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ángulo 33"/>
              <p:cNvSpPr/>
              <p:nvPr/>
            </p:nvSpPr>
            <p:spPr>
              <a:xfrm>
                <a:off x="5533664" y="3155009"/>
                <a:ext cx="5990753" cy="3576364"/>
              </a:xfrm>
              <a:prstGeom prst="rect">
                <a:avLst/>
              </a:prstGeom>
              <a:solidFill>
                <a:srgbClr val="B9EDFF"/>
              </a:solidFill>
            </p:spPr>
            <p:txBody>
              <a:bodyPr wrap="square">
                <a:spAutoFit/>
              </a:bodyPr>
              <a:lstStyle/>
              <a:p>
                <a:pPr algn="ctr" defTabSz="622300">
                  <a:spcAft>
                    <a:spcPct val="35000"/>
                  </a:spcAft>
                </a:pPr>
                <a:r>
                  <a:rPr lang="es-AR" sz="16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+mj-lt"/>
                    <a:ea typeface="+mj-ea"/>
                    <a:cs typeface="+mj-cs"/>
                  </a:rPr>
                  <a:t>Aplicamos propiedades del módulo en las desigualdades</a:t>
                </a:r>
              </a:p>
              <a:p>
                <a:pPr defTabSz="622300">
                  <a:spcAft>
                    <a:spcPct val="35000"/>
                  </a:spcAft>
                </a:pPr>
                <a14:m>
                  <m:oMath xmlns:m="http://schemas.openxmlformats.org/officeDocument/2006/math">
                    <m:r>
                      <a:rPr lang="es-AR" sz="1600" b="1" i="1" spc="50" smtClean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      </m:t>
                    </m:r>
                    <m:d>
                      <m:dPr>
                        <m:begChr m:val="|"/>
                        <m:endChr m:val="|"/>
                        <m:ctrlPr>
                          <a:rPr lang="es-AR" sz="1600" b="1" i="1" spc="5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1600" b="1" i="1" spc="5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AR" sz="1600" b="1" i="1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&lt;</m:t>
                    </m:r>
                    <m:r>
                      <a:rPr lang="es-AR" sz="1600" b="1" i="1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s-AR" sz="16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Cambria Math" panose="02040503050406030204" pitchFamily="18" charset="0"/>
                  </a:rPr>
                  <a:t>                                                         </a:t>
                </a:r>
                <a14:m>
                  <m:oMath xmlns:m="http://schemas.openxmlformats.org/officeDocument/2006/math">
                    <m:r>
                      <a:rPr lang="es-AR" sz="1600" b="1" i="1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AR" sz="1600" b="1" i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mbria Math" panose="02040503050406030204" pitchFamily="18" charset="0"/>
                </a:endParaRPr>
              </a:p>
              <a:p>
                <a:pPr defTabSz="622300">
                  <a:spcAft>
                    <a:spcPct val="35000"/>
                  </a:spcAft>
                </a:pPr>
                <a14:m>
                  <m:oMath xmlns:m="http://schemas.openxmlformats.org/officeDocument/2006/math">
                    <m:r>
                      <a:rPr lang="es-AR" sz="1600" b="1" i="1" spc="50" smtClean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s-AR" sz="1600" b="1" i="1" spc="50" smtClean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𝒌</m:t>
                    </m:r>
                    <m:r>
                      <a:rPr lang="es-AR" sz="1600" b="1" i="1" spc="50" smtClean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&lt;</m:t>
                    </m:r>
                    <m:r>
                      <a:rPr lang="es-AR" sz="1600" b="1" i="1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1600" b="1" i="1" spc="50" smtClean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&lt;</m:t>
                    </m:r>
                    <m:r>
                      <a:rPr lang="es-AR" sz="1600" b="1" i="1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AR" sz="1600" b="1" i="1" spc="50" smtClean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</m:t>
                    </m:r>
                  </m:oMath>
                </a14:m>
                <a:r>
                  <a:rPr lang="es-AR" sz="1600" b="1" i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Cambria Math" panose="02040503050406030204" pitchFamily="18" charset="0"/>
                  </a:rPr>
                  <a:t>                        </a:t>
                </a:r>
              </a:p>
              <a:p>
                <a:pPr defTabSz="622300">
                  <a:spcAft>
                    <a:spcPct val="35000"/>
                  </a:spcAft>
                </a:pPr>
                <a:endParaRPr lang="es-AR" sz="1600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mbria Math" panose="02040503050406030204" pitchFamily="18" charset="0"/>
                </a:endParaRPr>
              </a:p>
              <a:p>
                <a:pPr defTabSz="622300">
                  <a:spcAft>
                    <a:spcPct val="35000"/>
                  </a:spcAft>
                </a:pPr>
                <a:endParaRPr lang="es-AR" sz="1600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mbria Math" panose="02040503050406030204" pitchFamily="18" charset="0"/>
                </a:endParaRPr>
              </a:p>
              <a:p>
                <a:pPr defTabSz="622300">
                  <a:spcAft>
                    <a:spcPct val="35000"/>
                  </a:spcAft>
                </a:pPr>
                <a:endParaRPr lang="es-AR" sz="1600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mbria Math" panose="02040503050406030204" pitchFamily="18" charset="0"/>
                </a:endParaRPr>
              </a:p>
              <a:p>
                <a:pPr defTabSz="622300">
                  <a:spcAft>
                    <a:spcPct val="35000"/>
                  </a:spcAft>
                </a:pPr>
                <a:endParaRPr lang="es-AR" sz="1600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mbria Math" panose="02040503050406030204" pitchFamily="18" charset="0"/>
                </a:endParaRPr>
              </a:p>
              <a:p>
                <a:pPr defTabSz="622300">
                  <a:spcAft>
                    <a:spcPct val="35000"/>
                  </a:spcAft>
                </a:pPr>
                <a:endParaRPr lang="es-AR" sz="1600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mbria Math" panose="02040503050406030204" pitchFamily="18" charset="0"/>
                </a:endParaRPr>
              </a:p>
              <a:p>
                <a:pPr defTabSz="622300">
                  <a:spcAft>
                    <a:spcPct val="35000"/>
                  </a:spcAft>
                </a:pPr>
                <a:endParaRPr lang="es-AR" sz="1600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mbria Math" panose="02040503050406030204" pitchFamily="18" charset="0"/>
                </a:endParaRPr>
              </a:p>
              <a:p>
                <a:pPr defTabSz="622300">
                  <a:spcAft>
                    <a:spcPct val="35000"/>
                  </a:spcAft>
                </a:pPr>
                <a:r>
                  <a:rPr lang="es-AR" sz="1600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Cambria Math" panose="02040503050406030204" pitchFamily="18" charset="0"/>
                  </a:rPr>
                  <a:t>            </a:t>
                </a:r>
                <a:r>
                  <a:rPr lang="es-AR" sz="1600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Sol= (-k , k)                                          </a:t>
                </a:r>
              </a:p>
            </p:txBody>
          </p:sp>
        </mc:Choice>
        <mc:Fallback xmlns="">
          <p:sp>
            <p:nvSpPr>
              <p:cNvPr id="34" name="Rectá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664" y="3155009"/>
                <a:ext cx="5990753" cy="3576364"/>
              </a:xfrm>
              <a:prstGeom prst="rect">
                <a:avLst/>
              </a:prstGeom>
              <a:blipFill rotWithShape="0">
                <a:blip r:embed="rId5"/>
                <a:stretch>
                  <a:fillRect t="-512" b="-119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ector recto de flecha 35"/>
          <p:cNvCxnSpPr/>
          <p:nvPr/>
        </p:nvCxnSpPr>
        <p:spPr>
          <a:xfrm>
            <a:off x="6869614" y="1473833"/>
            <a:ext cx="789487" cy="13044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/>
          <p:cNvSpPr/>
          <p:nvPr/>
        </p:nvSpPr>
        <p:spPr>
          <a:xfrm>
            <a:off x="8179730" y="1167995"/>
            <a:ext cx="1878429" cy="3139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defTabSz="622300">
              <a:lnSpc>
                <a:spcPct val="90000"/>
              </a:lnSpc>
              <a:spcAft>
                <a:spcPct val="35000"/>
              </a:spcAft>
            </a:pPr>
            <a:r>
              <a:rPr lang="es-AR" sz="16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 define como</a:t>
            </a:r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869" y="5406696"/>
            <a:ext cx="1971675" cy="828675"/>
          </a:xfrm>
          <a:prstGeom prst="rect">
            <a:avLst/>
          </a:prstGeom>
        </p:spPr>
      </p:pic>
      <p:sp>
        <p:nvSpPr>
          <p:cNvPr id="43" name="CuadroTexto 42"/>
          <p:cNvSpPr txBox="1"/>
          <p:nvPr/>
        </p:nvSpPr>
        <p:spPr>
          <a:xfrm>
            <a:off x="5626991" y="4390747"/>
            <a:ext cx="3014733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22300">
              <a:spcAft>
                <a:spcPct val="35000"/>
              </a:spcAft>
            </a:pPr>
            <a:r>
              <a:rPr lang="es-AR" sz="16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Los x  </a:t>
            </a:r>
            <a:r>
              <a:rPr lang="es-AR" sz="160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queestán</a:t>
            </a:r>
            <a:r>
              <a:rPr lang="es-AR" sz="16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a MENOS                   </a:t>
            </a:r>
          </a:p>
          <a:p>
            <a:pPr defTabSz="622300">
              <a:spcAft>
                <a:spcPct val="35000"/>
              </a:spcAft>
            </a:pPr>
            <a:r>
              <a:rPr lang="es-AR" sz="16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 k unidades de 0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8587838" y="4352110"/>
            <a:ext cx="3014733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22300">
              <a:spcAft>
                <a:spcPct val="35000"/>
              </a:spcAft>
            </a:pPr>
            <a:r>
              <a:rPr lang="es-AR" sz="16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Los x  que están a MÁS                   </a:t>
            </a:r>
          </a:p>
          <a:p>
            <a:pPr defTabSz="622300">
              <a:spcAft>
                <a:spcPct val="35000"/>
              </a:spcAft>
            </a:pPr>
            <a:r>
              <a:rPr lang="es-AR" sz="16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 k unidades de 0</a:t>
            </a:r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5093" y="5075855"/>
            <a:ext cx="2238375" cy="962025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5781" y="5129789"/>
            <a:ext cx="1876639" cy="8911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uadroTexto 50"/>
              <p:cNvSpPr txBox="1"/>
              <p:nvPr/>
            </p:nvSpPr>
            <p:spPr>
              <a:xfrm>
                <a:off x="8742448" y="3672814"/>
                <a:ext cx="2271296" cy="84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22300">
                  <a:spcAft>
                    <a:spcPct val="35000"/>
                  </a:spcAft>
                </a:pPr>
                <a:r>
                  <a:rPr lang="es-AR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AR" b="1" i="1" spc="5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b="1" i="1" spc="50">
                            <a:ln w="0"/>
                            <a:solidFill>
                              <a:schemeClr val="bg2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AR" b="1" i="1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&gt;</m:t>
                    </m:r>
                    <m:r>
                      <a:rPr lang="es-AR" b="1" i="1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s-AR" b="1" i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mbria Math" panose="02040503050406030204" pitchFamily="18" charset="0"/>
                </a:endParaRPr>
              </a:p>
              <a:p>
                <a:pPr defTabSz="622300">
                  <a:spcAft>
                    <a:spcPct val="35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b="1" i="1" spc="5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b="1" i="1" spc="5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&lt;−</m:t>
                      </m:r>
                      <m:r>
                        <a:rPr lang="es-AR" b="1" i="1" spc="5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AR" b="1" i="1" spc="5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  ó </m:t>
                      </m:r>
                      <m:r>
                        <a:rPr lang="es-AR" b="1" i="1" spc="5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AR" b="1" i="1" spc="5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s-AR" b="1" i="1" spc="5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s-AR" b="1" i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Cuadro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2448" y="3672814"/>
                <a:ext cx="2271296" cy="84023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uadroTexto 52"/>
              <p:cNvSpPr txBox="1"/>
              <p:nvPr/>
            </p:nvSpPr>
            <p:spPr>
              <a:xfrm>
                <a:off x="8679299" y="6215716"/>
                <a:ext cx="26573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Sol=(-</a:t>
                </a:r>
                <a14:m>
                  <m:oMath xmlns:m="http://schemas.openxmlformats.org/officeDocument/2006/math">
                    <m:r>
                      <a:rPr lang="es-AR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∞, −</m:t>
                    </m:r>
                    <m:r>
                      <a:rPr lang="es-AR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AR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)∪(</m:t>
                    </m:r>
                    <m:r>
                      <a:rPr lang="es-AR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AR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, ∞ )</m:t>
                    </m:r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53" name="Cuadro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299" y="6215716"/>
                <a:ext cx="2657354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064" t="-10000" b="-2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uadroTexto 24">
            <a:hlinkClick r:id="rId11" action="ppaction://hlinksldjump"/>
          </p:cNvPr>
          <p:cNvSpPr txBox="1"/>
          <p:nvPr/>
        </p:nvSpPr>
        <p:spPr>
          <a:xfrm>
            <a:off x="10941097" y="6488668"/>
            <a:ext cx="116664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VOLVER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C019E917-72EA-4ED3-9587-DE60F542C41D}"/>
              </a:ext>
            </a:extLst>
          </p:cNvPr>
          <p:cNvCxnSpPr>
            <a:cxnSpLocks/>
          </p:cNvCxnSpPr>
          <p:nvPr/>
        </p:nvCxnSpPr>
        <p:spPr>
          <a:xfrm>
            <a:off x="6838681" y="5360889"/>
            <a:ext cx="0" cy="19597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59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7000">
        <p:push dir="u"/>
      </p:transition>
    </mc:Choice>
    <mc:Fallback xmlns="">
      <p:transition spd="slow" advClick="0" advTm="17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6" grpId="0" animBg="1"/>
      <p:bldP spid="34" grpId="0" animBg="1"/>
      <p:bldP spid="39" grpId="0" animBg="1"/>
      <p:bldP spid="43" grpId="0"/>
      <p:bldP spid="44" grpId="0"/>
      <p:bldP spid="5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>
                <a:solidFill>
                  <a:schemeClr val="bg1"/>
                </a:solidFill>
              </a:rPr>
              <a:t>Inecuaciones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QUINTA  Parte</a:t>
            </a:r>
          </a:p>
          <a:p>
            <a:r>
              <a:rPr lang="es-AR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RESOLUCIÓN DE INECUACIONES CUADRÁICAS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225" y="533402"/>
            <a:ext cx="666898" cy="669689"/>
          </a:xfrm>
          <a:prstGeom prst="rect">
            <a:avLst/>
          </a:prstGeom>
        </p:spPr>
      </p:pic>
      <p:sp>
        <p:nvSpPr>
          <p:cNvPr id="6" name="CuadroTexto 5">
            <a:hlinkClick r:id="rId3" action="ppaction://hlinksldjump"/>
          </p:cNvPr>
          <p:cNvSpPr txBox="1"/>
          <p:nvPr/>
        </p:nvSpPr>
        <p:spPr>
          <a:xfrm>
            <a:off x="10270184" y="5867399"/>
            <a:ext cx="116664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VOLVER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619750" y="609601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AR" sz="3200" b="1" i="1" spc="600" dirty="0">
                <a:solidFill>
                  <a:schemeClr val="bg1"/>
                </a:solidFill>
              </a:rPr>
              <a:t>Por más Matemática</a:t>
            </a:r>
          </a:p>
          <a:p>
            <a:pPr algn="r"/>
            <a:r>
              <a:rPr lang="es-AR" sz="1200" b="1" i="1" spc="600" dirty="0">
                <a:solidFill>
                  <a:schemeClr val="bg1"/>
                </a:solidFill>
              </a:rPr>
              <a:t>Silvia Susana Vedani</a:t>
            </a:r>
          </a:p>
        </p:txBody>
      </p:sp>
    </p:spTree>
    <p:extLst>
      <p:ext uri="{BB962C8B-B14F-4D97-AF65-F5344CB8AC3E}">
        <p14:creationId xmlns:p14="http://schemas.microsoft.com/office/powerpoint/2010/main" val="189315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7000">
        <p:push dir="u"/>
      </p:transition>
    </mc:Choice>
    <mc:Fallback xmlns="">
      <p:transition spd="slow" advClick="0" advTm="17000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260552" y="1705958"/>
            <a:ext cx="9359153" cy="1412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400" dirty="0">
                <a:solidFill>
                  <a:schemeClr val="bg1"/>
                </a:solidFill>
              </a:rPr>
              <a:t>Dados dos números Reales a y b (siendo a &lt; b), llamamos intervalo de extremos a y  b  al conjunto de todos los números Reales comprendidos entre ellos.</a:t>
            </a:r>
          </a:p>
          <a:p>
            <a:pPr algn="just"/>
            <a:endParaRPr lang="es-AR" sz="2400" dirty="0">
              <a:solidFill>
                <a:schemeClr val="bg1"/>
              </a:solidFill>
            </a:endParaRPr>
          </a:p>
          <a:p>
            <a:pPr algn="just"/>
            <a:endParaRPr lang="es-AR" sz="2400" dirty="0">
              <a:solidFill>
                <a:schemeClr val="bg1"/>
              </a:solidFill>
            </a:endParaRPr>
          </a:p>
          <a:p>
            <a:pPr algn="just"/>
            <a:endParaRPr lang="es-AR" sz="2400" dirty="0">
              <a:solidFill>
                <a:schemeClr val="bg1"/>
              </a:solidFill>
            </a:endParaRPr>
          </a:p>
          <a:p>
            <a:pPr algn="just"/>
            <a:endParaRPr lang="es-AR" sz="2400" dirty="0">
              <a:solidFill>
                <a:schemeClr val="bg1"/>
              </a:solidFill>
            </a:endParaRPr>
          </a:p>
          <a:p>
            <a:pPr algn="just"/>
            <a:endParaRPr lang="es-AR" sz="2400" dirty="0">
              <a:solidFill>
                <a:schemeClr val="bg1"/>
              </a:solidFill>
            </a:endParaRPr>
          </a:p>
          <a:p>
            <a:pPr algn="just"/>
            <a:endParaRPr lang="es-AR" sz="2400" dirty="0">
              <a:solidFill>
                <a:schemeClr val="bg1"/>
              </a:solidFill>
            </a:endParaRPr>
          </a:p>
          <a:p>
            <a:pPr algn="just"/>
            <a:endParaRPr lang="es-AR" sz="2400" dirty="0">
              <a:solidFill>
                <a:schemeClr val="bg1"/>
              </a:solidFill>
            </a:endParaRPr>
          </a:p>
          <a:p>
            <a:pPr algn="just"/>
            <a:endParaRPr lang="es-AR" sz="2400" dirty="0">
              <a:solidFill>
                <a:schemeClr val="bg1"/>
              </a:solidFill>
            </a:endParaRPr>
          </a:p>
          <a:p>
            <a:pPr algn="just"/>
            <a:endParaRPr lang="es-AR" sz="2400" dirty="0">
              <a:solidFill>
                <a:schemeClr val="bg1"/>
              </a:solidFill>
            </a:endParaRPr>
          </a:p>
          <a:p>
            <a:pPr algn="just"/>
            <a:endParaRPr lang="es-AR" sz="2400" dirty="0">
              <a:solidFill>
                <a:schemeClr val="bg1"/>
              </a:solidFill>
            </a:endParaRPr>
          </a:p>
          <a:p>
            <a:pPr algn="just"/>
            <a:endParaRPr lang="es-AR" sz="2400" dirty="0">
              <a:solidFill>
                <a:schemeClr val="bg1"/>
              </a:solidFill>
            </a:endParaRPr>
          </a:p>
          <a:p>
            <a:pPr algn="just"/>
            <a:endParaRPr lang="es-AR" sz="2400" dirty="0">
              <a:solidFill>
                <a:schemeClr val="bg1"/>
              </a:solidFill>
            </a:endParaRPr>
          </a:p>
          <a:p>
            <a:pPr algn="just"/>
            <a:endParaRPr lang="es-AR" sz="2400" dirty="0">
              <a:solidFill>
                <a:schemeClr val="bg1"/>
              </a:solidFill>
            </a:endParaRPr>
          </a:p>
          <a:p>
            <a:pPr algn="just"/>
            <a:endParaRPr lang="es-AR" sz="2400" dirty="0">
              <a:solidFill>
                <a:schemeClr val="bg1"/>
              </a:solidFill>
            </a:endParaRPr>
          </a:p>
          <a:p>
            <a:pPr algn="just"/>
            <a:endParaRPr lang="es-AR" sz="2400" dirty="0">
              <a:solidFill>
                <a:schemeClr val="bg1"/>
              </a:solidFill>
            </a:endParaRPr>
          </a:p>
          <a:p>
            <a:pPr algn="just"/>
            <a:endParaRPr lang="es-AR" sz="2400" dirty="0">
              <a:solidFill>
                <a:schemeClr val="bg1"/>
              </a:solidFill>
            </a:endParaRPr>
          </a:p>
          <a:p>
            <a:pPr algn="just"/>
            <a:endParaRPr lang="es-AR" sz="2400" dirty="0">
              <a:solidFill>
                <a:schemeClr val="bg1"/>
              </a:solidFill>
            </a:endParaRPr>
          </a:p>
          <a:p>
            <a:pPr algn="just"/>
            <a:endParaRPr lang="es-AR" sz="2400" dirty="0">
              <a:solidFill>
                <a:schemeClr val="bg1"/>
              </a:solidFill>
            </a:endParaRPr>
          </a:p>
          <a:p>
            <a:pPr algn="just"/>
            <a:endParaRPr lang="es-AR" sz="2400" dirty="0">
              <a:solidFill>
                <a:schemeClr val="bg1"/>
              </a:solidFill>
            </a:endParaRPr>
          </a:p>
          <a:p>
            <a:pPr algn="just"/>
            <a:endParaRPr lang="es-AR" sz="2400" dirty="0">
              <a:solidFill>
                <a:schemeClr val="bg1"/>
              </a:solidFill>
            </a:endParaRPr>
          </a:p>
          <a:p>
            <a:pPr algn="just"/>
            <a:endParaRPr lang="es-AR" sz="2400" dirty="0">
              <a:solidFill>
                <a:schemeClr val="bg1"/>
              </a:solidFill>
            </a:endParaRPr>
          </a:p>
          <a:p>
            <a:pPr algn="just"/>
            <a:endParaRPr lang="es-AR" sz="2400" dirty="0">
              <a:solidFill>
                <a:schemeClr val="bg1"/>
              </a:solidFill>
            </a:endParaRPr>
          </a:p>
          <a:p>
            <a:pPr algn="just"/>
            <a:endParaRPr lang="es-AR" sz="2400" dirty="0">
              <a:solidFill>
                <a:schemeClr val="bg1"/>
              </a:solidFill>
            </a:endParaRPr>
          </a:p>
          <a:p>
            <a:pPr algn="just"/>
            <a:endParaRPr lang="es-AR" sz="2400" dirty="0">
              <a:solidFill>
                <a:schemeClr val="bg1"/>
              </a:solidFill>
            </a:endParaRPr>
          </a:p>
          <a:p>
            <a:pPr algn="just"/>
            <a:endParaRPr lang="es-AR" sz="2400" dirty="0">
              <a:solidFill>
                <a:schemeClr val="bg1"/>
              </a:solidFill>
            </a:endParaRPr>
          </a:p>
          <a:p>
            <a:pPr algn="just"/>
            <a:endParaRPr lang="es-AR" sz="2400" dirty="0">
              <a:solidFill>
                <a:schemeClr val="bg1"/>
              </a:solidFill>
            </a:endParaRPr>
          </a:p>
          <a:p>
            <a:pPr algn="just"/>
            <a:endParaRPr lang="es-AR" sz="2400" dirty="0">
              <a:solidFill>
                <a:schemeClr val="bg1"/>
              </a:solidFill>
            </a:endParaRPr>
          </a:p>
          <a:p>
            <a:pPr algn="just"/>
            <a:endParaRPr lang="es-AR" sz="2400" dirty="0">
              <a:solidFill>
                <a:schemeClr val="bg1"/>
              </a:solidFill>
            </a:endParaRPr>
          </a:p>
          <a:p>
            <a:pPr algn="just"/>
            <a:endParaRPr lang="es-AR" sz="2400" dirty="0">
              <a:solidFill>
                <a:schemeClr val="bg1"/>
              </a:solidFill>
            </a:endParaRPr>
          </a:p>
          <a:p>
            <a:pPr algn="just"/>
            <a:endParaRPr lang="es-AR" sz="2400" dirty="0">
              <a:solidFill>
                <a:schemeClr val="bg1"/>
              </a:solidFill>
            </a:endParaRPr>
          </a:p>
          <a:p>
            <a:pPr algn="just"/>
            <a:endParaRPr lang="es-AR" sz="2400" dirty="0">
              <a:solidFill>
                <a:schemeClr val="bg1"/>
              </a:solidFill>
            </a:endParaRPr>
          </a:p>
          <a:p>
            <a:pPr algn="just"/>
            <a:endParaRPr lang="es-AR" sz="2400" dirty="0">
              <a:solidFill>
                <a:schemeClr val="bg1"/>
              </a:solidFill>
            </a:endParaRPr>
          </a:p>
          <a:p>
            <a:pPr algn="just"/>
            <a:r>
              <a:rPr lang="es-AR" sz="2400" dirty="0">
                <a:solidFill>
                  <a:schemeClr val="bg1"/>
                </a:solidFill>
              </a:rPr>
              <a:t>amamos intervalo de extremos a y  b  al conjunto de todos los números Reales comprendidos entre ellos.</a:t>
            </a:r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6940128" y="1000792"/>
            <a:ext cx="0" cy="5765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614224" y="3410183"/>
            <a:ext cx="6723530" cy="646331"/>
          </a:xfrm>
          <a:prstGeom prst="rect">
            <a:avLst/>
          </a:prstGeom>
          <a:solidFill>
            <a:srgbClr val="B9EDFF"/>
          </a:solidFill>
          <a:effectLst>
            <a:glow rad="101600">
              <a:schemeClr val="accent3">
                <a:satMod val="175000"/>
                <a:alpha val="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s-AR" sz="3600" b="1" dirty="0">
                <a:solidFill>
                  <a:srgbClr val="0070C0"/>
                </a:solidFill>
              </a:rPr>
              <a:t>Representación</a:t>
            </a:r>
            <a:endParaRPr lang="es-AR" b="1" dirty="0">
              <a:solidFill>
                <a:srgbClr val="0070C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260552" y="4220558"/>
            <a:ext cx="8786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dirty="0">
                <a:solidFill>
                  <a:schemeClr val="bg1"/>
                </a:solidFill>
              </a:rPr>
              <a:t>Un intervalo de números Reales se puede representar e la recta numérica como un segmento o una semirrecta. </a:t>
            </a:r>
            <a:r>
              <a:rPr lang="es-AR" b="1" dirty="0">
                <a:solidFill>
                  <a:schemeClr val="bg1"/>
                </a:solidFill>
              </a:rPr>
              <a:t>Ejemplos</a:t>
            </a:r>
          </a:p>
        </p:txBody>
      </p:sp>
      <p:cxnSp>
        <p:nvCxnSpPr>
          <p:cNvPr id="16" name="Conector recto de flecha 15"/>
          <p:cNvCxnSpPr/>
          <p:nvPr/>
        </p:nvCxnSpPr>
        <p:spPr>
          <a:xfrm>
            <a:off x="6978158" y="2860269"/>
            <a:ext cx="1" cy="5434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6978158" y="4744930"/>
            <a:ext cx="552196" cy="5776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H="1">
            <a:off x="6400800" y="4707230"/>
            <a:ext cx="559428" cy="6639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SOLUCIÓN DE DESIGUALDADES&lt;br /&gt;1.Resuelva la inecuación   2x+3&gt;-2&lt;br /&gt;La solución de la desigualdad es el intervalo abier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2" t="78146" r="13620" b="11253"/>
          <a:stretch/>
        </p:blipFill>
        <p:spPr bwMode="auto">
          <a:xfrm>
            <a:off x="7534473" y="5401615"/>
            <a:ext cx="4085232" cy="44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EFINICIONES&lt;br /&gt;1.INTERVALO:  es el conjunto de números reales comprendidos entre otros dos dados: a y b que se denomina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7" t="77628" r="11487" b="9185"/>
          <a:stretch/>
        </p:blipFill>
        <p:spPr bwMode="auto">
          <a:xfrm>
            <a:off x="2351722" y="5456530"/>
            <a:ext cx="3696781" cy="48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2579522" y="6001551"/>
                <a:ext cx="40744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s-AR" dirty="0">
                    <a:solidFill>
                      <a:schemeClr val="bg1"/>
                    </a:solidFill>
                  </a:rPr>
                  <a:t>Intervalo abierto:</a:t>
                </a:r>
                <a:br>
                  <a:rPr lang="es-AR" dirty="0">
                    <a:solidFill>
                      <a:schemeClr val="bg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AR" dirty="0" smtClean="0">
                          <a:solidFill>
                            <a:schemeClr val="bg1"/>
                          </a:solidFill>
                        </a:rPr>
                        <m:t>(2,5)={ </m:t>
                      </m:r>
                      <m:r>
                        <m:rPr>
                          <m:nor/>
                        </m:rPr>
                        <a:rPr lang="es-AR" dirty="0" smtClean="0">
                          <a:solidFill>
                            <a:schemeClr val="bg1"/>
                          </a:solidFill>
                        </a:rPr>
                        <m:t>x</m:t>
                      </m:r>
                      <m:r>
                        <a:rPr lang="es-AR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s-AR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s-AR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/2&lt;</m:t>
                      </m:r>
                      <m:r>
                        <a:rPr lang="es-AR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AR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&lt;5}</m:t>
                      </m:r>
                    </m:oMath>
                  </m:oMathPara>
                </a14:m>
                <a:endParaRPr lang="es-AR" b="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522" y="6001551"/>
                <a:ext cx="4074459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196" t="-4717" b="-943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/>
              <p:cNvSpPr txBox="1"/>
              <p:nvPr/>
            </p:nvSpPr>
            <p:spPr>
              <a:xfrm>
                <a:off x="7512424" y="6007275"/>
                <a:ext cx="40744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s-AR" dirty="0">
                    <a:solidFill>
                      <a:schemeClr val="bg1"/>
                    </a:solidFill>
                  </a:rPr>
                  <a:t>Intervalo infinito:</a:t>
                </a:r>
                <a:br>
                  <a:rPr lang="es-AR" dirty="0">
                    <a:solidFill>
                      <a:schemeClr val="bg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AR" dirty="0" smtClean="0">
                          <a:solidFill>
                            <a:schemeClr val="bg1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es-AR" b="0" i="0" dirty="0" smtClean="0">
                          <a:solidFill>
                            <a:schemeClr val="bg1"/>
                          </a:solidFill>
                        </a:rPr>
                        <m:t>−1</m:t>
                      </m:r>
                      <m:r>
                        <m:rPr>
                          <m:nor/>
                        </m:rPr>
                        <a:rPr lang="es-AR" dirty="0" smtClean="0">
                          <a:solidFill>
                            <a:schemeClr val="bg1"/>
                          </a:solidFill>
                        </a:rPr>
                        <m:t>,</m:t>
                      </m:r>
                      <m:r>
                        <a:rPr lang="es-AR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  <m:r>
                        <m:rPr>
                          <m:nor/>
                        </m:rPr>
                        <a:rPr lang="es-AR" dirty="0" smtClean="0">
                          <a:solidFill>
                            <a:schemeClr val="bg1"/>
                          </a:solidFill>
                        </a:rPr>
                        <m:t>)={ </m:t>
                      </m:r>
                      <m:r>
                        <m:rPr>
                          <m:nor/>
                        </m:rPr>
                        <a:rPr lang="es-AR" dirty="0" smtClean="0">
                          <a:solidFill>
                            <a:schemeClr val="bg1"/>
                          </a:solidFill>
                        </a:rPr>
                        <m:t>x</m:t>
                      </m:r>
                      <m:r>
                        <a:rPr lang="es-AR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s-AR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s-AR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s-AR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AR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≻−1}</m:t>
                      </m:r>
                    </m:oMath>
                  </m:oMathPara>
                </a14:m>
                <a:endParaRPr lang="es-AR" b="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Cuadro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424" y="6007275"/>
                <a:ext cx="4074459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1196" t="-4717" b="-943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3227294" y="404836"/>
            <a:ext cx="7351059" cy="601013"/>
          </a:xfrm>
          <a:solidFill>
            <a:srgbClr val="B9EDFF"/>
          </a:solidFill>
        </p:spPr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br>
              <a:rPr lang="es-AR" b="1" dirty="0">
                <a:solidFill>
                  <a:srgbClr val="0070C0"/>
                </a:solidFill>
              </a:rPr>
            </a:br>
            <a:r>
              <a:rPr lang="es-AR" b="1" dirty="0">
                <a:solidFill>
                  <a:srgbClr val="0070C0"/>
                </a:solidFill>
              </a:rPr>
              <a:t>INTERVALOS</a:t>
            </a:r>
            <a:br>
              <a:rPr lang="es-AR" b="1" dirty="0">
                <a:solidFill>
                  <a:srgbClr val="0070C0"/>
                </a:solidFill>
              </a:rPr>
            </a:br>
            <a:endParaRPr lang="es-AR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847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7000">
        <p:push dir="u"/>
      </p:transition>
    </mc:Choice>
    <mc:Fallback xmlns="">
      <p:transition spd="slow" advClick="0" advTm="17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5" grpId="0"/>
      <p:bldP spid="7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de flecha 11"/>
          <p:cNvCxnSpPr/>
          <p:nvPr/>
        </p:nvCxnSpPr>
        <p:spPr>
          <a:xfrm flipH="1">
            <a:off x="6832203" y="3876022"/>
            <a:ext cx="8736" cy="7650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de flecha 3"/>
          <p:cNvCxnSpPr/>
          <p:nvPr/>
        </p:nvCxnSpPr>
        <p:spPr>
          <a:xfrm flipH="1">
            <a:off x="6800048" y="932024"/>
            <a:ext cx="8736" cy="7650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38174" y="326314"/>
            <a:ext cx="3141220" cy="691118"/>
          </a:xfrm>
          <a:solidFill>
            <a:srgbClr val="B9EDFF"/>
          </a:solidFill>
        </p:spPr>
        <p:txBody>
          <a:bodyPr>
            <a:normAutofit fontScale="90000"/>
          </a:bodyPr>
          <a:lstStyle/>
          <a:p>
            <a:pPr algn="ctr"/>
            <a:r>
              <a:rPr lang="es-AR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INECUACIÓN CUADRÁTICA</a:t>
            </a:r>
            <a:endParaRPr lang="es-AR" sz="2400" dirty="0"/>
          </a:p>
        </p:txBody>
      </p:sp>
      <p:sp>
        <p:nvSpPr>
          <p:cNvPr id="5" name="Rectángulo 4"/>
          <p:cNvSpPr/>
          <p:nvPr/>
        </p:nvSpPr>
        <p:spPr>
          <a:xfrm>
            <a:off x="2236629" y="4641073"/>
            <a:ext cx="9660787" cy="590931"/>
          </a:xfrm>
          <a:prstGeom prst="rect">
            <a:avLst/>
          </a:prstGeom>
          <a:solidFill>
            <a:srgbClr val="B9EDFF"/>
          </a:solidFill>
        </p:spPr>
        <p:txBody>
          <a:bodyPr wrap="square">
            <a:spAutoFit/>
          </a:bodyPr>
          <a:lstStyle/>
          <a:p>
            <a:pPr defTabSz="622300">
              <a:lnSpc>
                <a:spcPct val="90000"/>
              </a:lnSpc>
              <a:spcAft>
                <a:spcPct val="35000"/>
              </a:spcAft>
            </a:pPr>
            <a:r>
              <a:rPr lang="es-AR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Las desigualdades en las que figure polinomios de grado 2 con términos no semejantes debe transformarse en alguna de sus formas equivalentes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874657" y="1188016"/>
            <a:ext cx="1878429" cy="3139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defTabSz="622300">
              <a:lnSpc>
                <a:spcPct val="90000"/>
              </a:lnSpc>
              <a:spcAft>
                <a:spcPct val="35000"/>
              </a:spcAft>
            </a:pPr>
            <a:r>
              <a:rPr lang="es-AR" sz="16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 define como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2206578" y="5298561"/>
                <a:ext cx="2816184" cy="1449628"/>
              </a:xfrm>
              <a:prstGeom prst="rect">
                <a:avLst/>
              </a:prstGeom>
              <a:solidFill>
                <a:srgbClr val="B9EDFF"/>
              </a:solidFill>
            </p:spPr>
            <p:txBody>
              <a:bodyPr wrap="square">
                <a:spAutoFit/>
              </a:bodyPr>
              <a:lstStyle/>
              <a:p>
                <a:pPr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s-AR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FORMA FACTOREADA</a:t>
                </a:r>
              </a:p>
              <a:p>
                <a:pPr defTabSz="622300">
                  <a:lnSpc>
                    <a:spcPct val="90000"/>
                  </a:lnSpc>
                  <a:spcAft>
                    <a:spcPct val="3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1" i="1" spc="5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s-AR" b="1" i="1" spc="5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AR" b="1" i="1" spc="5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AR" b="1" i="1" spc="5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AR" b="1" i="1" spc="50" smtClean="0">
                              <a:ln w="0"/>
                              <a:solidFill>
                                <a:schemeClr val="bg2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pc="50" smtClean="0">
                              <a:ln w="0"/>
                              <a:solidFill>
                                <a:schemeClr val="bg2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s-AR" b="1" i="1" spc="50" smtClean="0">
                              <a:ln w="0"/>
                              <a:solidFill>
                                <a:schemeClr val="bg2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s-AR" b="1" i="1" spc="5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s-AR" b="1" i="1" spc="5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AR" b="1" i="1" spc="5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AR" b="1" i="1" spc="50" smtClean="0">
                              <a:ln w="0"/>
                              <a:solidFill>
                                <a:schemeClr val="bg2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 spc="50" smtClean="0">
                              <a:ln w="0"/>
                              <a:solidFill>
                                <a:schemeClr val="bg2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s-AR" b="1" i="1" spc="50" smtClean="0">
                              <a:ln w="0"/>
                              <a:solidFill>
                                <a:schemeClr val="bg2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s-AR" b="1" i="1" spc="5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s-AR" b="1" i="1" spc="5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s-AR" b="1" i="1" spc="5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s-AR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  <a:p>
                <a:pPr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s-AR" sz="1600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luego se analiza el signo de los factores para determinar la solución</a:t>
                </a: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578" y="5298561"/>
                <a:ext cx="2816184" cy="1449628"/>
              </a:xfrm>
              <a:prstGeom prst="rect">
                <a:avLst/>
              </a:prstGeom>
              <a:blipFill rotWithShape="0">
                <a:blip r:embed="rId2"/>
                <a:stretch>
                  <a:fillRect l="-1948" t="-4202" r="-433" b="-420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3454242" y="2863898"/>
                <a:ext cx="6671257" cy="1017715"/>
              </a:xfrm>
              <a:prstGeom prst="rect">
                <a:avLst/>
              </a:prstGeom>
              <a:solidFill>
                <a:srgbClr val="B9EDFF"/>
              </a:solidFill>
            </p:spPr>
            <p:txBody>
              <a:bodyPr wrap="square">
                <a:spAutoFit/>
              </a:bodyPr>
              <a:lstStyle/>
              <a:p>
                <a:pPr algn="ctr" defTabSz="622300">
                  <a:spcAft>
                    <a:spcPct val="35000"/>
                  </a:spcAft>
                </a:pPr>
                <a:r>
                  <a:rPr lang="es-AR" sz="20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+mj-lt"/>
                    <a:ea typeface="+mj-ea"/>
                    <a:cs typeface="+mj-cs"/>
                  </a:rPr>
                  <a:t>La desigualdad se debe comparar con “CERO”</a:t>
                </a:r>
              </a:p>
              <a:p>
                <a:pPr defTabSz="622300">
                  <a:spcAft>
                    <a:spcPct val="3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b="1" i="1" spc="5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s-AR" sz="2400" b="1" i="1" spc="50" smtClean="0">
                              <a:ln w="0"/>
                              <a:solidFill>
                                <a:schemeClr val="bg2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b="1" i="1" spc="50" smtClean="0">
                              <a:ln w="0"/>
                              <a:solidFill>
                                <a:schemeClr val="bg2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s-AR" sz="2400" b="1" i="1" spc="50" smtClean="0">
                              <a:ln w="0"/>
                              <a:solidFill>
                                <a:schemeClr val="bg2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AR" sz="2400" b="1" i="1" spc="5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sz="2400" b="1" i="1" spc="5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𝒃𝒙</m:t>
                      </m:r>
                      <m:r>
                        <a:rPr lang="es-AR" sz="2400" b="1" i="1" spc="5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sz="2400" b="1" i="1" spc="5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s-AR" sz="2400" b="1" i="1" spc="5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s-AR" sz="24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242" y="2863898"/>
                <a:ext cx="6671257" cy="1017715"/>
              </a:xfrm>
              <a:prstGeom prst="rect">
                <a:avLst/>
              </a:prstGeom>
              <a:blipFill rotWithShape="0">
                <a:blip r:embed="rId3"/>
                <a:stretch>
                  <a:fillRect t="-359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ctor recto de flecha 9"/>
          <p:cNvCxnSpPr/>
          <p:nvPr/>
        </p:nvCxnSpPr>
        <p:spPr>
          <a:xfrm>
            <a:off x="6794239" y="1810245"/>
            <a:ext cx="5809" cy="10131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1836872" y="1666572"/>
            <a:ext cx="9905998" cy="520302"/>
          </a:xfrm>
          <a:prstGeom prst="rect">
            <a:avLst/>
          </a:prstGeom>
          <a:solidFill>
            <a:srgbClr val="B9ED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ES UNA DESIGUALDAD CONTIENE UN POLINOMIO DE GRADO DOS</a:t>
            </a:r>
            <a:endParaRPr lang="es-AR" sz="2400" dirty="0"/>
          </a:p>
        </p:txBody>
      </p:sp>
      <p:sp>
        <p:nvSpPr>
          <p:cNvPr id="11" name="Rectángulo 10"/>
          <p:cNvSpPr/>
          <p:nvPr/>
        </p:nvSpPr>
        <p:spPr>
          <a:xfrm>
            <a:off x="5869327" y="2305963"/>
            <a:ext cx="1878429" cy="3139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es-AR" sz="16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Para resolverla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/>
              <p:cNvSpPr/>
              <p:nvPr/>
            </p:nvSpPr>
            <p:spPr>
              <a:xfrm>
                <a:off x="8569187" y="5362955"/>
                <a:ext cx="3328230" cy="1457387"/>
              </a:xfrm>
              <a:prstGeom prst="rect">
                <a:avLst/>
              </a:prstGeom>
              <a:solidFill>
                <a:srgbClr val="B9EDFF"/>
              </a:solidFill>
            </p:spPr>
            <p:txBody>
              <a:bodyPr wrap="square">
                <a:spAutoFit/>
              </a:bodyPr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s-AR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FORMA CANÓNICA</a:t>
                </a:r>
              </a:p>
              <a:p>
                <a:pPr defTabSz="622300">
                  <a:lnSpc>
                    <a:spcPct val="90000"/>
                  </a:lnSpc>
                  <a:spcAft>
                    <a:spcPct val="3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1" i="1" spc="5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s-AR" b="1" i="1" spc="50" smtClean="0">
                              <a:ln w="0"/>
                              <a:solidFill>
                                <a:schemeClr val="bg2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1" i="1" spc="50" smtClean="0">
                              <a:ln w="0"/>
                              <a:solidFill>
                                <a:schemeClr val="bg2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b="1" i="1" spc="50" smtClean="0">
                              <a:ln w="0"/>
                              <a:solidFill>
                                <a:schemeClr val="bg2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AR" b="1" i="1" spc="50" smtClean="0">
                              <a:ln w="0"/>
                              <a:solidFill>
                                <a:schemeClr val="bg2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1" i="1" spc="50" smtClean="0">
                              <a:ln w="0"/>
                              <a:solidFill>
                                <a:schemeClr val="bg2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AR" b="1" i="1" spc="50" smtClean="0">
                              <a:ln w="0"/>
                              <a:solidFill>
                                <a:schemeClr val="bg2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s-AR" b="1" i="1" spc="50" smtClean="0">
                              <a:ln w="0"/>
                              <a:solidFill>
                                <a:schemeClr val="bg2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AR" b="1" i="1" spc="5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b="1" i="1" spc="5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s-AR" b="1" i="1" spc="5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s-AR" b="1" i="1" spc="5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s-AR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ea typeface="Cambria Math" panose="02040503050406030204" pitchFamily="18" charset="0"/>
                </a:endParaRPr>
              </a:p>
              <a:p>
                <a:pPr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s-AR" sz="1600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En este caso se podrá despejar aplicado reglas de módulo se llega a la solución</a:t>
                </a:r>
              </a:p>
            </p:txBody>
          </p:sp>
        </mc:Choice>
        <mc:Fallback xmlns=""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187" y="5362955"/>
                <a:ext cx="3328230" cy="1457387"/>
              </a:xfrm>
              <a:prstGeom prst="rect">
                <a:avLst/>
              </a:prstGeom>
              <a:blipFill rotWithShape="0">
                <a:blip r:embed="rId4"/>
                <a:stretch>
                  <a:fillRect l="-1099" t="-4603" b="-418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ctor recto de flecha 13"/>
          <p:cNvCxnSpPr/>
          <p:nvPr/>
        </p:nvCxnSpPr>
        <p:spPr>
          <a:xfrm flipH="1">
            <a:off x="4783242" y="5222306"/>
            <a:ext cx="1966103" cy="3540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6842603" y="5232004"/>
            <a:ext cx="1966546" cy="3627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5857348" y="4121334"/>
            <a:ext cx="1878429" cy="3139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es-AR" sz="16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Además</a:t>
            </a:r>
          </a:p>
        </p:txBody>
      </p:sp>
    </p:spTree>
    <p:extLst>
      <p:ext uri="{BB962C8B-B14F-4D97-AF65-F5344CB8AC3E}">
        <p14:creationId xmlns:p14="http://schemas.microsoft.com/office/powerpoint/2010/main" val="213721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7000">
        <p:push dir="u"/>
      </p:transition>
    </mc:Choice>
    <mc:Fallback xmlns="">
      <p:transition spd="slow" advClick="0" advTm="17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8579" y="284268"/>
            <a:ext cx="9606099" cy="877143"/>
          </a:xfrm>
          <a:solidFill>
            <a:srgbClr val="B9EDFF"/>
          </a:solidFill>
        </p:spPr>
        <p:txBody>
          <a:bodyPr>
            <a:norm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es-AR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INECUACIÓN CUADRÁTICA PASANDA A SU FORMA FACTOREADA PRIMER CASO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3015739" y="1535875"/>
                <a:ext cx="267693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A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s-AR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s-A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s-A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s-AR" sz="2400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739" y="1535875"/>
                <a:ext cx="2676939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3101015" y="2060102"/>
                <a:ext cx="267693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A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s-A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−5≥0</m:t>
                      </m:r>
                    </m:oMath>
                  </m:oMathPara>
                </a14:m>
                <a:endParaRPr lang="es-AR" sz="2400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015" y="2060102"/>
                <a:ext cx="2676939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ángulo 6"/>
          <p:cNvSpPr/>
          <p:nvPr/>
        </p:nvSpPr>
        <p:spPr>
          <a:xfrm>
            <a:off x="2372137" y="2639532"/>
            <a:ext cx="1298715" cy="566181"/>
          </a:xfrm>
          <a:prstGeom prst="rect">
            <a:avLst/>
          </a:prstGeom>
          <a:solidFill>
            <a:srgbClr val="B9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7"/>
          <p:cNvSpPr/>
          <p:nvPr/>
        </p:nvSpPr>
        <p:spPr>
          <a:xfrm>
            <a:off x="3633706" y="2625918"/>
            <a:ext cx="1298715" cy="566181"/>
          </a:xfrm>
          <a:prstGeom prst="rect">
            <a:avLst/>
          </a:prstGeom>
          <a:solidFill>
            <a:srgbClr val="FA98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2345631" y="2681568"/>
                <a:ext cx="3273288" cy="5527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AR" sz="2400" dirty="0"/>
                  <a:t> </a:t>
                </a:r>
                <a14:m>
                  <m:oMath xmlns:m="http://schemas.openxmlformats.org/officeDocument/2006/math">
                    <m:r>
                      <a:rPr lang="es-AR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s-A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A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s-A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A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s-AR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s-AR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s-A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</m:e>
                    </m:d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s-AR" sz="2400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631" y="2681568"/>
                <a:ext cx="3273288" cy="5527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2470554" y="4682320"/>
                <a:ext cx="2007705" cy="369332"/>
              </a:xfrm>
              <a:prstGeom prst="rect">
                <a:avLst/>
              </a:prstGeom>
              <a:solidFill>
                <a:srgbClr val="B9ED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A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+2≥0</m:t>
                      </m:r>
                    </m:oMath>
                  </m:oMathPara>
                </a14:m>
                <a:endParaRPr lang="es-AR" sz="2400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554" y="4682320"/>
                <a:ext cx="2007705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4611754" y="4546976"/>
                <a:ext cx="1934818" cy="582467"/>
              </a:xfrm>
              <a:prstGeom prst="rect">
                <a:avLst/>
              </a:prstGeom>
              <a:solidFill>
                <a:srgbClr val="FA98D7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s-A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 </m:t>
                      </m:r>
                    </m:oMath>
                  </m:oMathPara>
                </a14:m>
                <a:endParaRPr lang="es-AR" sz="2400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754" y="4546976"/>
                <a:ext cx="1934818" cy="58246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7328490" y="4629915"/>
                <a:ext cx="2007705" cy="369332"/>
              </a:xfrm>
              <a:prstGeom prst="rect">
                <a:avLst/>
              </a:prstGeom>
              <a:solidFill>
                <a:srgbClr val="B9ED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A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+2≤0</m:t>
                      </m:r>
                    </m:oMath>
                  </m:oMathPara>
                </a14:m>
                <a:endParaRPr lang="es-AR" sz="2400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490" y="4629915"/>
                <a:ext cx="2007705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9660832" y="4495460"/>
                <a:ext cx="1934818" cy="582467"/>
              </a:xfrm>
              <a:prstGeom prst="rect">
                <a:avLst/>
              </a:prstGeom>
              <a:solidFill>
                <a:srgbClr val="FA98D7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s-A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 </m:t>
                      </m:r>
                    </m:oMath>
                  </m:oMathPara>
                </a14:m>
                <a:endParaRPr lang="es-AR" sz="2400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832" y="4495460"/>
                <a:ext cx="1934818" cy="58246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5806354" y="1202027"/>
                <a:ext cx="6028529" cy="3508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>
                    <a:solidFill>
                      <a:schemeClr val="bg1"/>
                    </a:solidFill>
                  </a:rPr>
                  <a:t>1°) Comparar con 0</a:t>
                </a:r>
              </a:p>
              <a:p>
                <a:r>
                  <a:rPr lang="es-AR" dirty="0">
                    <a:solidFill>
                      <a:schemeClr val="bg1"/>
                    </a:solidFill>
                  </a:rPr>
                  <a:t>2°) Raíces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A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A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s-AR" dirty="0">
                    <a:solidFill>
                      <a:schemeClr val="bg1"/>
                    </a:solidFill>
                  </a:rPr>
                  <a:t>=0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s-A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s-A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s-A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s-A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A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s-A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s-AR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s-A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s-A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s-A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s-A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A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s-A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.2(−5)</m:t>
                              </m:r>
                            </m:e>
                          </m:rad>
                        </m:num>
                        <m:den>
                          <m: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.2</m:t>
                          </m:r>
                        </m:den>
                      </m:f>
                      <m:d>
                        <m:dPr>
                          <m:begChr m:val="{"/>
                          <m:endChr m:val=""/>
                          <m:ctrlPr>
                            <a:rPr lang="es-A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A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AR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A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1=−1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AR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A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A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s-A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AR" dirty="0">
                  <a:solidFill>
                    <a:schemeClr val="bg1"/>
                  </a:solidFill>
                </a:endParaRPr>
              </a:p>
              <a:p>
                <a:r>
                  <a:rPr lang="es-AR" dirty="0">
                    <a:solidFill>
                      <a:schemeClr val="bg1"/>
                    </a:solidFill>
                  </a:rPr>
                  <a:t>3°) </a:t>
                </a:r>
                <a:r>
                  <a:rPr lang="es-AR" dirty="0" err="1">
                    <a:solidFill>
                      <a:schemeClr val="bg1"/>
                    </a:solidFill>
                  </a:rPr>
                  <a:t>Factorear</a:t>
                </a:r>
                <a:r>
                  <a:rPr lang="es-AR" dirty="0">
                    <a:solidFill>
                      <a:schemeClr val="bg1"/>
                    </a:solidFill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A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A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A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A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A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A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s-AR" b="0" dirty="0">
                  <a:solidFill>
                    <a:schemeClr val="bg1"/>
                  </a:solidFill>
                </a:endParaRPr>
              </a:p>
              <a:p>
                <a:r>
                  <a:rPr lang="es-AR" dirty="0">
                    <a:solidFill>
                      <a:schemeClr val="bg1"/>
                    </a:solidFill>
                  </a:rPr>
                  <a:t>4°) Establecer el signo del producto y </a:t>
                </a:r>
              </a:p>
              <a:p>
                <a:r>
                  <a:rPr lang="es-AR" dirty="0">
                    <a:solidFill>
                      <a:schemeClr val="bg1"/>
                    </a:solidFill>
                  </a:rPr>
                  <a:t>5°)la regla correspondiente:                    o</a:t>
                </a: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r>
                  <a:rPr lang="es-AR" dirty="0">
                    <a:solidFill>
                      <a:schemeClr val="bg1"/>
                    </a:solidFill>
                  </a:rPr>
                  <a:t>                   </a:t>
                </a:r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354" y="1202027"/>
                <a:ext cx="6028529" cy="3508396"/>
              </a:xfrm>
              <a:prstGeom prst="rect">
                <a:avLst/>
              </a:prstGeom>
              <a:blipFill rotWithShape="0">
                <a:blip r:embed="rId9"/>
                <a:stretch>
                  <a:fillRect l="-809" t="-86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lecha abajo 14"/>
          <p:cNvSpPr/>
          <p:nvPr/>
        </p:nvSpPr>
        <p:spPr>
          <a:xfrm>
            <a:off x="5194852" y="3178442"/>
            <a:ext cx="198783" cy="3103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Más 15"/>
          <p:cNvSpPr/>
          <p:nvPr/>
        </p:nvSpPr>
        <p:spPr>
          <a:xfrm>
            <a:off x="5102085" y="3668360"/>
            <a:ext cx="324676" cy="25529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Más 16"/>
          <p:cNvSpPr/>
          <p:nvPr/>
        </p:nvSpPr>
        <p:spPr>
          <a:xfrm>
            <a:off x="9419589" y="3819270"/>
            <a:ext cx="324676" cy="255298"/>
          </a:xfrm>
          <a:prstGeom prst="mathPlus">
            <a:avLst/>
          </a:prstGeom>
          <a:solidFill>
            <a:srgbClr val="B9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Más 17"/>
          <p:cNvSpPr/>
          <p:nvPr/>
        </p:nvSpPr>
        <p:spPr>
          <a:xfrm>
            <a:off x="9779285" y="3805943"/>
            <a:ext cx="324676" cy="255298"/>
          </a:xfrm>
          <a:prstGeom prst="mathPlus">
            <a:avLst/>
          </a:prstGeom>
          <a:solidFill>
            <a:srgbClr val="FA98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Menos 18"/>
          <p:cNvSpPr/>
          <p:nvPr/>
        </p:nvSpPr>
        <p:spPr>
          <a:xfrm>
            <a:off x="10924742" y="3818822"/>
            <a:ext cx="357806" cy="255298"/>
          </a:xfrm>
          <a:prstGeom prst="mathMinus">
            <a:avLst/>
          </a:prstGeom>
          <a:solidFill>
            <a:srgbClr val="B9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Menos 19"/>
          <p:cNvSpPr/>
          <p:nvPr/>
        </p:nvSpPr>
        <p:spPr>
          <a:xfrm>
            <a:off x="11335822" y="3805943"/>
            <a:ext cx="357806" cy="255298"/>
          </a:xfrm>
          <a:prstGeom prst="mathMinus">
            <a:avLst/>
          </a:prstGeom>
          <a:solidFill>
            <a:srgbClr val="FA98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Rectángulo 2"/>
          <p:cNvSpPr/>
          <p:nvPr/>
        </p:nvSpPr>
        <p:spPr>
          <a:xfrm>
            <a:off x="1970178" y="421943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Sol</a:t>
            </a:r>
            <a:r>
              <a:rPr lang="es-AR" baseline="-25000" dirty="0">
                <a:solidFill>
                  <a:schemeClr val="bg1"/>
                </a:solidFill>
              </a:rPr>
              <a:t>1</a:t>
            </a:r>
            <a:r>
              <a:rPr lang="es-AR" dirty="0">
                <a:solidFill>
                  <a:schemeClr val="bg1"/>
                </a:solidFill>
              </a:rPr>
              <a:t> </a:t>
            </a:r>
            <a:endParaRPr lang="es-AR" dirty="0"/>
          </a:p>
        </p:txBody>
      </p:sp>
      <p:sp>
        <p:nvSpPr>
          <p:cNvPr id="24" name="Más 23"/>
          <p:cNvSpPr/>
          <p:nvPr/>
        </p:nvSpPr>
        <p:spPr>
          <a:xfrm>
            <a:off x="3196519" y="4333470"/>
            <a:ext cx="324676" cy="255298"/>
          </a:xfrm>
          <a:prstGeom prst="mathPlus">
            <a:avLst/>
          </a:prstGeom>
          <a:solidFill>
            <a:srgbClr val="B9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Más 24"/>
          <p:cNvSpPr/>
          <p:nvPr/>
        </p:nvSpPr>
        <p:spPr>
          <a:xfrm>
            <a:off x="5547492" y="4273730"/>
            <a:ext cx="324676" cy="255298"/>
          </a:xfrm>
          <a:prstGeom prst="mathPlus">
            <a:avLst/>
          </a:prstGeom>
          <a:solidFill>
            <a:srgbClr val="FA98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Más 25"/>
          <p:cNvSpPr/>
          <p:nvPr/>
        </p:nvSpPr>
        <p:spPr>
          <a:xfrm>
            <a:off x="-1035274" y="5058834"/>
            <a:ext cx="324676" cy="255298"/>
          </a:xfrm>
          <a:prstGeom prst="mathPlus">
            <a:avLst/>
          </a:prstGeom>
          <a:solidFill>
            <a:srgbClr val="B9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Más 28"/>
          <p:cNvSpPr/>
          <p:nvPr/>
        </p:nvSpPr>
        <p:spPr>
          <a:xfrm>
            <a:off x="-1035274" y="5072161"/>
            <a:ext cx="324676" cy="255298"/>
          </a:xfrm>
          <a:prstGeom prst="mathPlus">
            <a:avLst/>
          </a:prstGeom>
          <a:solidFill>
            <a:srgbClr val="B9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Menos 30"/>
          <p:cNvSpPr/>
          <p:nvPr/>
        </p:nvSpPr>
        <p:spPr>
          <a:xfrm>
            <a:off x="8593887" y="4230997"/>
            <a:ext cx="357806" cy="255298"/>
          </a:xfrm>
          <a:prstGeom prst="mathMinus">
            <a:avLst/>
          </a:prstGeom>
          <a:solidFill>
            <a:srgbClr val="B9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Menos 31"/>
          <p:cNvSpPr/>
          <p:nvPr/>
        </p:nvSpPr>
        <p:spPr>
          <a:xfrm>
            <a:off x="10820851" y="4247969"/>
            <a:ext cx="357806" cy="255298"/>
          </a:xfrm>
          <a:prstGeom prst="mathMinus">
            <a:avLst/>
          </a:prstGeom>
          <a:solidFill>
            <a:srgbClr val="FA98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/>
              <p:cNvSpPr/>
              <p:nvPr/>
            </p:nvSpPr>
            <p:spPr>
              <a:xfrm rot="11261359" flipV="1">
                <a:off x="2570079" y="5019701"/>
                <a:ext cx="11987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AR" dirty="0"/>
                  <a:t>2</a:t>
                </a:r>
                <a14:m>
                  <m:oMath xmlns:m="http://schemas.openxmlformats.org/officeDocument/2006/math">
                    <m:r>
                      <a:rPr lang="es-AR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14" name="Rectá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261359" flipV="1">
                <a:off x="2570079" y="5019701"/>
                <a:ext cx="1198754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4902" t="-689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ángulo 32"/>
              <p:cNvSpPr/>
              <p:nvPr/>
            </p:nvSpPr>
            <p:spPr>
              <a:xfrm rot="10520278" flipV="1">
                <a:off x="2797855" y="5385844"/>
                <a:ext cx="11987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AR" dirty="0"/>
                  <a:t>2</a:t>
                </a:r>
                <a14:m>
                  <m:oMath xmlns:m="http://schemas.openxmlformats.org/officeDocument/2006/math"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s-AR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33" name="Rectá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520278" flipV="1">
                <a:off x="2797855" y="5385844"/>
                <a:ext cx="1198754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3960" b="-2077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ángulo 33"/>
              <p:cNvSpPr/>
              <p:nvPr/>
            </p:nvSpPr>
            <p:spPr>
              <a:xfrm rot="10520278" flipV="1">
                <a:off x="4948114" y="5299887"/>
                <a:ext cx="1198754" cy="487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AR" dirty="0"/>
                  <a:t>2</a:t>
                </a:r>
                <a14:m>
                  <m:oMath xmlns:m="http://schemas.openxmlformats.org/officeDocument/2006/math"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s-A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34" name="Rectá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520278" flipV="1">
                <a:off x="4948114" y="5299887"/>
                <a:ext cx="1198754" cy="487954"/>
              </a:xfrm>
              <a:prstGeom prst="rect">
                <a:avLst/>
              </a:prstGeom>
              <a:blipFill rotWithShape="0">
                <a:blip r:embed="rId12"/>
                <a:stretch>
                  <a:fillRect l="-3431" b="-412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ángulo 34"/>
              <p:cNvSpPr/>
              <p:nvPr/>
            </p:nvSpPr>
            <p:spPr>
              <a:xfrm rot="11261359" flipV="1">
                <a:off x="7504325" y="5061467"/>
                <a:ext cx="11987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AR" dirty="0"/>
                  <a:t>2</a:t>
                </a:r>
                <a14:m>
                  <m:oMath xmlns:m="http://schemas.openxmlformats.org/officeDocument/2006/math">
                    <m:r>
                      <a:rPr lang="es-AR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35" name="Rectá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261359" flipV="1">
                <a:off x="7504325" y="5061467"/>
                <a:ext cx="1198754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4902" t="-689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ángulo 35"/>
              <p:cNvSpPr/>
              <p:nvPr/>
            </p:nvSpPr>
            <p:spPr>
              <a:xfrm rot="10520278" flipV="1">
                <a:off x="7561009" y="5435580"/>
                <a:ext cx="11987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AR" dirty="0"/>
                  <a:t>2</a:t>
                </a:r>
                <a14:m>
                  <m:oMath xmlns:m="http://schemas.openxmlformats.org/officeDocument/2006/math"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s-AR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36" name="Rectá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520278" flipV="1">
                <a:off x="7561009" y="5435580"/>
                <a:ext cx="1198754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4455" b="-1923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ángulo 36"/>
              <p:cNvSpPr/>
              <p:nvPr/>
            </p:nvSpPr>
            <p:spPr>
              <a:xfrm rot="10520278" flipV="1">
                <a:off x="9890902" y="5391020"/>
                <a:ext cx="1198754" cy="487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AR" dirty="0"/>
                  <a:t>2</a:t>
                </a:r>
                <a14:m>
                  <m:oMath xmlns:m="http://schemas.openxmlformats.org/officeDocument/2006/math"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s-A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37" name="Rectá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520278" flipV="1">
                <a:off x="9890902" y="5391020"/>
                <a:ext cx="1198754" cy="487954"/>
              </a:xfrm>
              <a:prstGeom prst="rect">
                <a:avLst/>
              </a:prstGeom>
              <a:blipFill rotWithShape="0">
                <a:blip r:embed="rId15"/>
                <a:stretch>
                  <a:fillRect l="-3922" b="-412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16"/>
          <a:srcRect t="6514"/>
          <a:stretch/>
        </p:blipFill>
        <p:spPr>
          <a:xfrm>
            <a:off x="3082837" y="5808371"/>
            <a:ext cx="2676525" cy="6589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ángulo 37"/>
              <p:cNvSpPr/>
              <p:nvPr/>
            </p:nvSpPr>
            <p:spPr>
              <a:xfrm>
                <a:off x="2286200" y="6315089"/>
                <a:ext cx="2644067" cy="585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AR" dirty="0">
                    <a:solidFill>
                      <a:schemeClr val="bg1"/>
                    </a:solidFill>
                  </a:rPr>
                  <a:t>Sol</a:t>
                </a:r>
                <a:r>
                  <a:rPr lang="es-AR" baseline="-25000" dirty="0">
                    <a:solidFill>
                      <a:schemeClr val="bg1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A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s-A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begChr m:val=""/>
                        <m:ctrlP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s-AR" dirty="0">
                    <a:solidFill>
                      <a:schemeClr val="bg1"/>
                    </a:solidFill>
                  </a:rPr>
                  <a:t> </a:t>
                </a:r>
                <a:endParaRPr lang="es-AR" dirty="0"/>
              </a:p>
            </p:txBody>
          </p:sp>
        </mc:Choice>
        <mc:Fallback xmlns="">
          <p:sp>
            <p:nvSpPr>
              <p:cNvPr id="38" name="Rectá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200" y="6315089"/>
                <a:ext cx="2644067" cy="585288"/>
              </a:xfrm>
              <a:prstGeom prst="rect">
                <a:avLst/>
              </a:prstGeom>
              <a:blipFill rotWithShape="0">
                <a:blip r:embed="rId17"/>
                <a:stretch>
                  <a:fillRect l="-184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Imagen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06792" y="5794774"/>
            <a:ext cx="2705100" cy="533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ángulo 38"/>
              <p:cNvSpPr/>
              <p:nvPr/>
            </p:nvSpPr>
            <p:spPr>
              <a:xfrm>
                <a:off x="9655380" y="6366387"/>
                <a:ext cx="209683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AR" dirty="0">
                    <a:solidFill>
                      <a:schemeClr val="bg1"/>
                    </a:solidFill>
                  </a:rPr>
                  <a:t>Sol</a:t>
                </a:r>
                <a:r>
                  <a:rPr lang="es-AR" baseline="-25000" dirty="0">
                    <a:solidFill>
                      <a:schemeClr val="bg1"/>
                    </a:solidFill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s-A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A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s-A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A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</m:oMath>
                </a14:m>
                <a:r>
                  <a:rPr lang="es-AR" dirty="0"/>
                  <a:t>0</a:t>
                </a:r>
              </a:p>
            </p:txBody>
          </p:sp>
        </mc:Choice>
        <mc:Fallback xmlns="">
          <p:sp>
            <p:nvSpPr>
              <p:cNvPr id="39" name="Rectá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5380" y="6366387"/>
                <a:ext cx="2096833" cy="369332"/>
              </a:xfrm>
              <a:prstGeom prst="rect">
                <a:avLst/>
              </a:prstGeom>
              <a:blipFill rotWithShape="0">
                <a:blip r:embed="rId19"/>
                <a:stretch>
                  <a:fillRect l="-2616" t="-122951" b="-19180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ángulo 39"/>
              <p:cNvSpPr/>
              <p:nvPr/>
            </p:nvSpPr>
            <p:spPr>
              <a:xfrm>
                <a:off x="5194852" y="6366387"/>
                <a:ext cx="2751413" cy="585288"/>
              </a:xfrm>
              <a:prstGeom prst="rect">
                <a:avLst/>
              </a:prstGeom>
              <a:solidFill>
                <a:srgbClr val="E8D9F3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AR" dirty="0">
                    <a:solidFill>
                      <a:schemeClr val="bg1"/>
                    </a:solidFill>
                  </a:rPr>
                  <a:t>Sol</a:t>
                </a:r>
                <a14:m>
                  <m:oMath xmlns:m="http://schemas.openxmlformats.org/officeDocument/2006/math"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endChr m:val=""/>
                        <m:ctrlP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s-A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A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es-A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endChr m:val=""/>
                        <m:ctrlP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A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s-A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begChr m:val=""/>
                        <m:ctrlP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s-AR" dirty="0">
                    <a:solidFill>
                      <a:schemeClr val="bg1"/>
                    </a:solidFill>
                  </a:rPr>
                  <a:t> </a:t>
                </a:r>
                <a:endParaRPr lang="es-AR" dirty="0"/>
              </a:p>
            </p:txBody>
          </p:sp>
        </mc:Choice>
        <mc:Fallback xmlns="">
          <p:sp>
            <p:nvSpPr>
              <p:cNvPr id="40" name="Rectá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852" y="6366387"/>
                <a:ext cx="2751413" cy="585288"/>
              </a:xfrm>
              <a:prstGeom prst="rect">
                <a:avLst/>
              </a:prstGeom>
              <a:blipFill rotWithShape="0">
                <a:blip r:embed="rId20"/>
                <a:stretch>
                  <a:fillRect l="-88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ángulo 40"/>
          <p:cNvSpPr/>
          <p:nvPr/>
        </p:nvSpPr>
        <p:spPr>
          <a:xfrm>
            <a:off x="7185613" y="423099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Sol</a:t>
            </a:r>
            <a:r>
              <a:rPr lang="es-AR" baseline="-25000" dirty="0">
                <a:solidFill>
                  <a:schemeClr val="bg1"/>
                </a:solidFill>
              </a:rPr>
              <a:t>2</a:t>
            </a:r>
            <a:r>
              <a:rPr lang="es-AR" dirty="0">
                <a:solidFill>
                  <a:schemeClr val="bg1"/>
                </a:solidFill>
              </a:rPr>
              <a:t>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0936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7000">
        <p:push dir="u"/>
      </p:transition>
    </mc:Choice>
    <mc:Fallback xmlns="">
      <p:transition spd="slow" advClick="0" advTm="17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6" grpId="0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" grpId="0"/>
      <p:bldP spid="24" grpId="0" animBg="1"/>
      <p:bldP spid="25" grpId="0" animBg="1"/>
      <p:bldP spid="31" grpId="0" animBg="1"/>
      <p:bldP spid="32" grpId="0" animBg="1"/>
      <p:bldP spid="14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 animBg="1"/>
      <p:bldP spid="4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8579" y="168357"/>
            <a:ext cx="9606099" cy="1033670"/>
          </a:xfrm>
          <a:solidFill>
            <a:srgbClr val="B9EDFF"/>
          </a:solidFill>
        </p:spPr>
        <p:txBody>
          <a:bodyPr>
            <a:norm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es-AR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INECUACIÓN CUADRÁTICA PASADA A SU FORMA FACTOREADA SEGUNDO CASO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2784828" y="1303447"/>
                <a:ext cx="267693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A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A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−2&lt;0</m:t>
                      </m:r>
                    </m:oMath>
                  </m:oMathPara>
                </a14:m>
                <a:endParaRPr lang="es-AR" sz="2400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828" y="1303447"/>
                <a:ext cx="2676939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ángulo 6"/>
          <p:cNvSpPr/>
          <p:nvPr/>
        </p:nvSpPr>
        <p:spPr>
          <a:xfrm>
            <a:off x="2330246" y="1979490"/>
            <a:ext cx="1298715" cy="566181"/>
          </a:xfrm>
          <a:prstGeom prst="rect">
            <a:avLst/>
          </a:prstGeom>
          <a:solidFill>
            <a:srgbClr val="B9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7"/>
          <p:cNvSpPr/>
          <p:nvPr/>
        </p:nvSpPr>
        <p:spPr>
          <a:xfrm>
            <a:off x="3628961" y="1970062"/>
            <a:ext cx="1298715" cy="566181"/>
          </a:xfrm>
          <a:prstGeom prst="rect">
            <a:avLst/>
          </a:prstGeom>
          <a:solidFill>
            <a:srgbClr val="FA98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2343270" y="2077950"/>
                <a:ext cx="327328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AR" sz="2400" dirty="0"/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A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A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s-A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A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A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−2   </m:t>
                        </m:r>
                      </m:e>
                    </m:d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s-AR" sz="2400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270" y="2077950"/>
                <a:ext cx="3273288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2470554" y="4050311"/>
                <a:ext cx="2007705" cy="369332"/>
              </a:xfrm>
              <a:prstGeom prst="rect">
                <a:avLst/>
              </a:prstGeom>
              <a:solidFill>
                <a:srgbClr val="B9ED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+1&gt;0</m:t>
                      </m:r>
                    </m:oMath>
                  </m:oMathPara>
                </a14:m>
                <a:endParaRPr lang="es-AR" sz="2400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554" y="4050311"/>
                <a:ext cx="2007705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4621136" y="4089365"/>
                <a:ext cx="1934818" cy="307777"/>
              </a:xfrm>
              <a:prstGeom prst="rect">
                <a:avLst/>
              </a:prstGeom>
              <a:solidFill>
                <a:srgbClr val="FA98D7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−2&lt;0 </m:t>
                      </m:r>
                    </m:oMath>
                  </m:oMathPara>
                </a14:m>
                <a:endParaRPr lang="es-AR" sz="2400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136" y="4089365"/>
                <a:ext cx="1934818" cy="307777"/>
              </a:xfrm>
              <a:prstGeom prst="rect">
                <a:avLst/>
              </a:prstGeom>
              <a:blipFill rotWithShape="0"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7328490" y="3997906"/>
                <a:ext cx="2007705" cy="369332"/>
              </a:xfrm>
              <a:prstGeom prst="rect">
                <a:avLst/>
              </a:prstGeom>
              <a:solidFill>
                <a:srgbClr val="B9ED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+1&lt;0</m:t>
                      </m:r>
                    </m:oMath>
                  </m:oMathPara>
                </a14:m>
                <a:endParaRPr lang="es-AR" sz="2400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490" y="3997906"/>
                <a:ext cx="2007705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9635495" y="3986474"/>
                <a:ext cx="1934818" cy="307777"/>
              </a:xfrm>
              <a:prstGeom prst="rect">
                <a:avLst/>
              </a:prstGeom>
              <a:solidFill>
                <a:srgbClr val="FA98D7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−2&gt;0 </m:t>
                      </m:r>
                    </m:oMath>
                  </m:oMathPara>
                </a14:m>
                <a:endParaRPr lang="es-AR" sz="2400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5495" y="3986474"/>
                <a:ext cx="1934818" cy="307777"/>
              </a:xfrm>
              <a:prstGeom prst="rect">
                <a:avLst/>
              </a:prstGeom>
              <a:blipFill rotWithShape="0"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5829848" y="1322458"/>
                <a:ext cx="6028529" cy="2147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>
                    <a:solidFill>
                      <a:schemeClr val="bg1"/>
                    </a:solidFill>
                  </a:rPr>
                  <a:t>1°) Comparación respecto de 0</a:t>
                </a:r>
              </a:p>
              <a:p>
                <a:r>
                  <a:rPr lang="es-AR" dirty="0">
                    <a:solidFill>
                      <a:schemeClr val="bg1"/>
                    </a:solidFill>
                  </a:rPr>
                  <a:t>2°) Raíces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A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s-AR" dirty="0">
                    <a:solidFill>
                      <a:schemeClr val="bg1"/>
                    </a:solidFill>
                  </a:rPr>
                  <a:t>=0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A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sub>
                          </m:sSub>
                          <m: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s-A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s-A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ad>
                                <m:radPr>
                                  <m:degHide m:val="on"/>
                                  <m:ctrlPr>
                                    <a:rPr lang="es-A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s-A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s-A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A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  <m:r>
                                    <a:rPr lang="es-A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s-A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A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s-A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s-A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s-A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s-A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A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s-A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.1(−2)</m:t>
                              </m:r>
                            </m:e>
                          </m:rad>
                        </m:num>
                        <m:den>
                          <m: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.1</m:t>
                          </m:r>
                        </m:den>
                      </m:f>
                      <m:d>
                        <m:dPr>
                          <m:begChr m:val="{"/>
                          <m:endChr m:val=""/>
                          <m:ctrlPr>
                            <a:rPr lang="es-A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A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AR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A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1=−1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AR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A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A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AR" dirty="0">
                  <a:solidFill>
                    <a:schemeClr val="bg1"/>
                  </a:solidFill>
                </a:endParaRPr>
              </a:p>
              <a:p>
                <a:r>
                  <a:rPr lang="es-AR" dirty="0">
                    <a:solidFill>
                      <a:schemeClr val="bg1"/>
                    </a:solidFill>
                  </a:rPr>
                  <a:t>3°) </a:t>
                </a:r>
                <a:r>
                  <a:rPr lang="es-AR" dirty="0" err="1">
                    <a:solidFill>
                      <a:schemeClr val="bg1"/>
                    </a:solidFill>
                  </a:rPr>
                  <a:t>Factorear</a:t>
                </a:r>
                <a:r>
                  <a:rPr lang="es-AR" dirty="0">
                    <a:solidFill>
                      <a:schemeClr val="bg1"/>
                    </a:solidFill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A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A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A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A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A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A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s-AR" b="0" dirty="0">
                  <a:solidFill>
                    <a:schemeClr val="bg1"/>
                  </a:solidFill>
                </a:endParaRPr>
              </a:p>
              <a:p>
                <a:r>
                  <a:rPr lang="es-AR" dirty="0">
                    <a:solidFill>
                      <a:schemeClr val="bg1"/>
                    </a:solidFill>
                  </a:rPr>
                  <a:t>4°) Establecer el signo del producto y </a:t>
                </a:r>
              </a:p>
              <a:p>
                <a:r>
                  <a:rPr lang="es-AR" dirty="0">
                    <a:solidFill>
                      <a:schemeClr val="bg1"/>
                    </a:solidFill>
                  </a:rPr>
                  <a:t>5°)la regla correspondiente:                    o</a:t>
                </a:r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848" y="1322458"/>
                <a:ext cx="6028529" cy="2147767"/>
              </a:xfrm>
              <a:prstGeom prst="rect">
                <a:avLst/>
              </a:prstGeom>
              <a:blipFill rotWithShape="0">
                <a:blip r:embed="rId8"/>
                <a:stretch>
                  <a:fillRect l="-809" t="-1705" b="-369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lecha abajo 14"/>
          <p:cNvSpPr/>
          <p:nvPr/>
        </p:nvSpPr>
        <p:spPr>
          <a:xfrm>
            <a:off x="5058816" y="2451168"/>
            <a:ext cx="198783" cy="3103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Más 16"/>
          <p:cNvSpPr/>
          <p:nvPr/>
        </p:nvSpPr>
        <p:spPr>
          <a:xfrm>
            <a:off x="9257290" y="3141647"/>
            <a:ext cx="324676" cy="269397"/>
          </a:xfrm>
          <a:prstGeom prst="mathPlus">
            <a:avLst/>
          </a:prstGeom>
          <a:solidFill>
            <a:srgbClr val="B9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Más 17"/>
          <p:cNvSpPr/>
          <p:nvPr/>
        </p:nvSpPr>
        <p:spPr>
          <a:xfrm>
            <a:off x="11189772" y="3133700"/>
            <a:ext cx="324676" cy="269397"/>
          </a:xfrm>
          <a:prstGeom prst="mathPlus">
            <a:avLst/>
          </a:prstGeom>
          <a:solidFill>
            <a:srgbClr val="FA98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Menos 18"/>
          <p:cNvSpPr/>
          <p:nvPr/>
        </p:nvSpPr>
        <p:spPr>
          <a:xfrm>
            <a:off x="10762443" y="3141199"/>
            <a:ext cx="357806" cy="269397"/>
          </a:xfrm>
          <a:prstGeom prst="mathMinus">
            <a:avLst/>
          </a:prstGeom>
          <a:solidFill>
            <a:srgbClr val="B9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Menos 19"/>
          <p:cNvSpPr/>
          <p:nvPr/>
        </p:nvSpPr>
        <p:spPr>
          <a:xfrm>
            <a:off x="9635495" y="3154493"/>
            <a:ext cx="357806" cy="269397"/>
          </a:xfrm>
          <a:prstGeom prst="mathMinus">
            <a:avLst/>
          </a:prstGeom>
          <a:solidFill>
            <a:srgbClr val="FA98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Rectángulo 2"/>
          <p:cNvSpPr/>
          <p:nvPr/>
        </p:nvSpPr>
        <p:spPr>
          <a:xfrm>
            <a:off x="1970178" y="358742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Sol</a:t>
            </a:r>
            <a:r>
              <a:rPr lang="es-AR" baseline="-25000" dirty="0">
                <a:solidFill>
                  <a:schemeClr val="bg1"/>
                </a:solidFill>
              </a:rPr>
              <a:t>1</a:t>
            </a:r>
            <a:r>
              <a:rPr lang="es-AR" dirty="0">
                <a:solidFill>
                  <a:schemeClr val="bg1"/>
                </a:solidFill>
              </a:rPr>
              <a:t> </a:t>
            </a:r>
            <a:endParaRPr lang="es-AR" dirty="0"/>
          </a:p>
        </p:txBody>
      </p:sp>
      <p:sp>
        <p:nvSpPr>
          <p:cNvPr id="24" name="Más 23"/>
          <p:cNvSpPr/>
          <p:nvPr/>
        </p:nvSpPr>
        <p:spPr>
          <a:xfrm>
            <a:off x="3196519" y="3701461"/>
            <a:ext cx="324676" cy="255298"/>
          </a:xfrm>
          <a:prstGeom prst="mathPlus">
            <a:avLst/>
          </a:prstGeom>
          <a:solidFill>
            <a:srgbClr val="B9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Más 24"/>
          <p:cNvSpPr/>
          <p:nvPr/>
        </p:nvSpPr>
        <p:spPr>
          <a:xfrm>
            <a:off x="10165603" y="3631304"/>
            <a:ext cx="324676" cy="255298"/>
          </a:xfrm>
          <a:prstGeom prst="mathPlus">
            <a:avLst/>
          </a:prstGeom>
          <a:solidFill>
            <a:srgbClr val="FA98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Más 25"/>
          <p:cNvSpPr/>
          <p:nvPr/>
        </p:nvSpPr>
        <p:spPr>
          <a:xfrm>
            <a:off x="-1035274" y="5058834"/>
            <a:ext cx="324676" cy="255298"/>
          </a:xfrm>
          <a:prstGeom prst="mathPlus">
            <a:avLst/>
          </a:prstGeom>
          <a:solidFill>
            <a:srgbClr val="B9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Más 28"/>
          <p:cNvSpPr/>
          <p:nvPr/>
        </p:nvSpPr>
        <p:spPr>
          <a:xfrm>
            <a:off x="-1035274" y="5072161"/>
            <a:ext cx="324676" cy="255298"/>
          </a:xfrm>
          <a:prstGeom prst="mathPlus">
            <a:avLst/>
          </a:prstGeom>
          <a:solidFill>
            <a:srgbClr val="B9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Menos 30"/>
          <p:cNvSpPr/>
          <p:nvPr/>
        </p:nvSpPr>
        <p:spPr>
          <a:xfrm>
            <a:off x="8556879" y="3586058"/>
            <a:ext cx="357806" cy="255298"/>
          </a:xfrm>
          <a:prstGeom prst="mathMinus">
            <a:avLst/>
          </a:prstGeom>
          <a:solidFill>
            <a:srgbClr val="B9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Menos 31"/>
          <p:cNvSpPr/>
          <p:nvPr/>
        </p:nvSpPr>
        <p:spPr>
          <a:xfrm>
            <a:off x="5328521" y="3747811"/>
            <a:ext cx="357806" cy="255298"/>
          </a:xfrm>
          <a:prstGeom prst="mathMinus">
            <a:avLst/>
          </a:prstGeom>
          <a:solidFill>
            <a:srgbClr val="FA98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ángulo 32"/>
              <p:cNvSpPr/>
              <p:nvPr/>
            </p:nvSpPr>
            <p:spPr>
              <a:xfrm rot="9807395" flipV="1">
                <a:off x="2797854" y="4580236"/>
                <a:ext cx="11987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AR" dirty="0"/>
                  <a:t>2</a:t>
                </a:r>
                <a14:m>
                  <m:oMath xmlns:m="http://schemas.openxmlformats.org/officeDocument/2006/math"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s-AR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33" name="Rectá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9807395" flipV="1">
                <a:off x="2797854" y="4580236"/>
                <a:ext cx="1198754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4348" b="-1478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ángulo 33"/>
              <p:cNvSpPr/>
              <p:nvPr/>
            </p:nvSpPr>
            <p:spPr>
              <a:xfrm rot="10057875" flipV="1">
                <a:off x="4976639" y="4490718"/>
                <a:ext cx="11987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AR" dirty="0"/>
                  <a:t>2</a:t>
                </a:r>
                <a14:m>
                  <m:oMath xmlns:m="http://schemas.openxmlformats.org/officeDocument/2006/math"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&lt;2</m:t>
                    </m:r>
                  </m:oMath>
                </a14:m>
                <a:r>
                  <a:rPr lang="es-AR" dirty="0"/>
                  <a:t>2</a:t>
                </a:r>
              </a:p>
            </p:txBody>
          </p:sp>
        </mc:Choice>
        <mc:Fallback xmlns="">
          <p:sp>
            <p:nvSpPr>
              <p:cNvPr id="34" name="Rectá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057875" flipV="1">
                <a:off x="4976639" y="4490718"/>
                <a:ext cx="1198754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4369" b="-1568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ángulo 35"/>
              <p:cNvSpPr/>
              <p:nvPr/>
            </p:nvSpPr>
            <p:spPr>
              <a:xfrm rot="10520278" flipV="1">
                <a:off x="7950972" y="4548078"/>
                <a:ext cx="11987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AR" dirty="0"/>
                  <a:t>2</a:t>
                </a:r>
                <a14:m>
                  <m:oMath xmlns:m="http://schemas.openxmlformats.org/officeDocument/2006/math"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s-AR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36" name="Rectá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520278" flipV="1">
                <a:off x="7950972" y="4548078"/>
                <a:ext cx="1198754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4455" b="-2077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ángulo 36"/>
              <p:cNvSpPr/>
              <p:nvPr/>
            </p:nvSpPr>
            <p:spPr>
              <a:xfrm rot="10520278" flipV="1">
                <a:off x="9890902" y="4495594"/>
                <a:ext cx="11987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AR" dirty="0"/>
                  <a:t>2</a:t>
                </a:r>
                <a14:m>
                  <m:oMath xmlns:m="http://schemas.openxmlformats.org/officeDocument/2006/math"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37" name="Rectá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520278" flipV="1">
                <a:off x="9890902" y="4495594"/>
                <a:ext cx="1198754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3960" b="-2077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ángulo 37"/>
              <p:cNvSpPr/>
              <p:nvPr/>
            </p:nvSpPr>
            <p:spPr>
              <a:xfrm>
                <a:off x="2306927" y="5966140"/>
                <a:ext cx="264406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AR" dirty="0">
                    <a:solidFill>
                      <a:schemeClr val="bg1"/>
                    </a:solidFill>
                  </a:rPr>
                  <a:t>Sol</a:t>
                </a:r>
                <a:r>
                  <a:rPr lang="es-AR" baseline="-25000" dirty="0">
                    <a:solidFill>
                      <a:schemeClr val="bg1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−1;2</m:t>
                        </m:r>
                      </m:e>
                    </m:d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38" name="Rectá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927" y="5966140"/>
                <a:ext cx="2644067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843" t="-10000" b="-2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ángulo 38"/>
              <p:cNvSpPr/>
              <p:nvPr/>
            </p:nvSpPr>
            <p:spPr>
              <a:xfrm>
                <a:off x="9762566" y="5966140"/>
                <a:ext cx="210670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AR" dirty="0">
                    <a:solidFill>
                      <a:schemeClr val="bg1"/>
                    </a:solidFill>
                  </a:rPr>
                  <a:t>Sol</a:t>
                </a:r>
                <a:r>
                  <a:rPr lang="es-AR" baseline="-25000" dirty="0">
                    <a:solidFill>
                      <a:schemeClr val="bg1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</m:oMath>
                </a14:m>
                <a:r>
                  <a:rPr lang="es-AR" dirty="0"/>
                  <a:t>0</a:t>
                </a:r>
              </a:p>
            </p:txBody>
          </p:sp>
        </mc:Choice>
        <mc:Fallback xmlns="">
          <p:sp>
            <p:nvSpPr>
              <p:cNvPr id="39" name="Rectá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2566" y="5966140"/>
                <a:ext cx="2106702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2312" t="-10000" b="-2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ángulo 39"/>
              <p:cNvSpPr/>
              <p:nvPr/>
            </p:nvSpPr>
            <p:spPr>
              <a:xfrm>
                <a:off x="5257599" y="6179561"/>
                <a:ext cx="2751413" cy="369332"/>
              </a:xfrm>
              <a:prstGeom prst="rect">
                <a:avLst/>
              </a:prstGeom>
              <a:solidFill>
                <a:srgbClr val="E8D9F3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AR" dirty="0">
                    <a:solidFill>
                      <a:schemeClr val="bg1"/>
                    </a:solidFill>
                  </a:rPr>
                  <a:t>Sol</a:t>
                </a:r>
                <a14:m>
                  <m:oMath xmlns:m="http://schemas.openxmlformats.org/officeDocument/2006/math"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A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s-A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40" name="Rectá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599" y="6179561"/>
                <a:ext cx="2751413" cy="369332"/>
              </a:xfrm>
              <a:prstGeom prst="rect">
                <a:avLst/>
              </a:prstGeom>
              <a:blipFill rotWithShape="0">
                <a:blip r:embed="rId1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ángulo 40"/>
          <p:cNvSpPr/>
          <p:nvPr/>
        </p:nvSpPr>
        <p:spPr>
          <a:xfrm>
            <a:off x="7017436" y="358605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Sol</a:t>
            </a:r>
            <a:r>
              <a:rPr lang="es-AR" baseline="-25000" dirty="0">
                <a:solidFill>
                  <a:schemeClr val="bg1"/>
                </a:solidFill>
              </a:rPr>
              <a:t>2</a:t>
            </a:r>
            <a:r>
              <a:rPr lang="es-AR" dirty="0">
                <a:solidFill>
                  <a:schemeClr val="bg1"/>
                </a:solidFill>
              </a:rPr>
              <a:t> </a:t>
            </a:r>
            <a:endParaRPr lang="es-AR" dirty="0"/>
          </a:p>
        </p:txBody>
      </p:sp>
      <p:sp>
        <p:nvSpPr>
          <p:cNvPr id="23" name="Menos 22"/>
          <p:cNvSpPr/>
          <p:nvPr/>
        </p:nvSpPr>
        <p:spPr>
          <a:xfrm>
            <a:off x="4924346" y="2844110"/>
            <a:ext cx="534091" cy="31038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15223" y="5109253"/>
            <a:ext cx="2714625" cy="67627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65125" y="5046443"/>
            <a:ext cx="26860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0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7000">
        <p:push dir="u"/>
      </p:transition>
    </mc:Choice>
    <mc:Fallback xmlns="">
      <p:transition spd="slow" advClick="0" advTm="17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/>
      <p:bldP spid="9" grpId="0" animBg="1"/>
      <p:bldP spid="10" grpId="0" animBg="1"/>
      <p:bldP spid="11" grpId="0" animBg="1"/>
      <p:bldP spid="12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3" grpId="0"/>
      <p:bldP spid="24" grpId="0" animBg="1"/>
      <p:bldP spid="25" grpId="0" animBg="1"/>
      <p:bldP spid="31" grpId="0" animBg="1"/>
      <p:bldP spid="32" grpId="0" animBg="1"/>
      <p:bldP spid="33" grpId="0"/>
      <p:bldP spid="34" grpId="0"/>
      <p:bldP spid="36" grpId="0"/>
      <p:bldP spid="37" grpId="0"/>
      <p:bldP spid="38" grpId="0"/>
      <p:bldP spid="39" grpId="0"/>
      <p:bldP spid="40" grpId="0" animBg="1"/>
      <p:bldP spid="41" grpId="0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0814" y="396361"/>
            <a:ext cx="8891229" cy="807076"/>
          </a:xfrm>
          <a:solidFill>
            <a:srgbClr val="B9EDFF"/>
          </a:solidFill>
        </p:spPr>
        <p:txBody>
          <a:bodyPr>
            <a:normAutofit/>
          </a:bodyPr>
          <a:lstStyle/>
          <a:p>
            <a:pPr algn="ctr"/>
            <a:r>
              <a:rPr lang="es-AR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INECUACIÓN CUADRÁTICA EN SU FORMA CANONICA</a:t>
            </a:r>
            <a:endParaRPr lang="es-A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2480814" y="1299326"/>
                <a:ext cx="25033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s-A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A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s-A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−18</m:t>
                      </m:r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s-AR" sz="2000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814" y="1299326"/>
                <a:ext cx="2503308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2457462" y="1894487"/>
                <a:ext cx="25033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s-A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A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s-A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s-AR" sz="2000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462" y="1894487"/>
                <a:ext cx="2503308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2457462" y="2504906"/>
                <a:ext cx="25033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A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A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s-A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≥18:2</m:t>
                      </m:r>
                    </m:oMath>
                  </m:oMathPara>
                </a14:m>
                <a:endParaRPr lang="es-AR" sz="2000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462" y="2504906"/>
                <a:ext cx="2503308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2565342" y="3635624"/>
                <a:ext cx="2284367" cy="436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A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s-A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A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es-A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A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e>
                      </m:rad>
                    </m:oMath>
                  </m:oMathPara>
                </a14:m>
                <a:endParaRPr lang="es-AR" sz="2000" b="1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342" y="3635624"/>
                <a:ext cx="2284367" cy="436402"/>
              </a:xfrm>
              <a:prstGeom prst="rect">
                <a:avLst/>
              </a:prstGeom>
              <a:blipFill rotWithShape="0">
                <a:blip r:embed="rId5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recto de flecha 8"/>
          <p:cNvCxnSpPr/>
          <p:nvPr/>
        </p:nvCxnSpPr>
        <p:spPr>
          <a:xfrm flipV="1">
            <a:off x="6362884" y="4516437"/>
            <a:ext cx="3792827" cy="1587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2590286" y="4272331"/>
                <a:ext cx="22843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A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≥3</m:t>
                      </m:r>
                    </m:oMath>
                  </m:oMathPara>
                </a14:m>
                <a:endParaRPr lang="es-AR" sz="2000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286" y="4272331"/>
                <a:ext cx="2284367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6675477" y="3934145"/>
                <a:ext cx="427578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s-AR" sz="2000" dirty="0"/>
              </a:p>
              <a:p>
                <a:endParaRPr lang="es-AR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            −3         </m:t>
                      </m:r>
                      <m:r>
                        <a:rPr lang="es-AR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3                  </m:t>
                      </m:r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s-AR" sz="2000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+1≤−3                       </m:t>
                      </m:r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+1≥3     </m:t>
                      </m:r>
                    </m:oMath>
                  </m:oMathPara>
                </a14:m>
                <a:endParaRPr lang="es-AR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477" y="3934145"/>
                <a:ext cx="4275787" cy="132343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ector recto 15"/>
          <p:cNvCxnSpPr/>
          <p:nvPr/>
        </p:nvCxnSpPr>
        <p:spPr>
          <a:xfrm>
            <a:off x="7933386" y="3771943"/>
            <a:ext cx="128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8184525" y="4444585"/>
            <a:ext cx="0" cy="2606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9317862" y="4412787"/>
            <a:ext cx="0" cy="2606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o 20"/>
          <p:cNvSpPr/>
          <p:nvPr/>
        </p:nvSpPr>
        <p:spPr>
          <a:xfrm>
            <a:off x="8481464" y="4177792"/>
            <a:ext cx="1584101" cy="526469"/>
          </a:xfrm>
          <a:prstGeom prst="arc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sz="2000"/>
          </a:p>
        </p:txBody>
      </p:sp>
      <p:sp>
        <p:nvSpPr>
          <p:cNvPr id="24" name="Arco 23"/>
          <p:cNvSpPr/>
          <p:nvPr/>
        </p:nvSpPr>
        <p:spPr>
          <a:xfrm flipH="1">
            <a:off x="7467248" y="4202833"/>
            <a:ext cx="1584101" cy="526469"/>
          </a:xfrm>
          <a:prstGeom prst="arc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sz="2000"/>
          </a:p>
        </p:txBody>
      </p:sp>
      <p:cxnSp>
        <p:nvCxnSpPr>
          <p:cNvPr id="26" name="Conector recto 25"/>
          <p:cNvCxnSpPr/>
          <p:nvPr/>
        </p:nvCxnSpPr>
        <p:spPr>
          <a:xfrm flipH="1">
            <a:off x="6545920" y="4501253"/>
            <a:ext cx="15583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 flipH="1">
            <a:off x="9317862" y="4501253"/>
            <a:ext cx="1101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/>
              <p:cNvSpPr txBox="1"/>
              <p:nvPr/>
            </p:nvSpPr>
            <p:spPr>
              <a:xfrm>
                <a:off x="2480814" y="3120779"/>
                <a:ext cx="2503308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A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A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s-A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≥9</m:t>
                      </m:r>
                    </m:oMath>
                  </m:oMathPara>
                </a14:m>
                <a:endParaRPr lang="es-AR" sz="2000" dirty="0"/>
              </a:p>
            </p:txBody>
          </p:sp>
        </mc:Choice>
        <mc:Fallback xmlns="">
          <p:sp>
            <p:nvSpPr>
              <p:cNvPr id="31" name="Cuadro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814" y="3120779"/>
                <a:ext cx="2503308" cy="4070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Elipse 32"/>
          <p:cNvSpPr/>
          <p:nvPr/>
        </p:nvSpPr>
        <p:spPr>
          <a:xfrm>
            <a:off x="3374266" y="3043057"/>
            <a:ext cx="334850" cy="316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000"/>
          </a:p>
        </p:txBody>
      </p:sp>
      <p:cxnSp>
        <p:nvCxnSpPr>
          <p:cNvPr id="35" name="Conector recto de flecha 34"/>
          <p:cNvCxnSpPr>
            <a:stCxn id="33" idx="5"/>
          </p:cNvCxnSpPr>
          <p:nvPr/>
        </p:nvCxnSpPr>
        <p:spPr>
          <a:xfrm>
            <a:off x="3660078" y="3312993"/>
            <a:ext cx="242221" cy="3226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>
            <a:stCxn id="33" idx="3"/>
          </p:cNvCxnSpPr>
          <p:nvPr/>
        </p:nvCxnSpPr>
        <p:spPr>
          <a:xfrm flipH="1">
            <a:off x="3374266" y="3312993"/>
            <a:ext cx="49038" cy="3226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ángulo 37"/>
              <p:cNvSpPr/>
              <p:nvPr/>
            </p:nvSpPr>
            <p:spPr>
              <a:xfrm>
                <a:off x="2590286" y="4838641"/>
                <a:ext cx="4000903" cy="1754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+1≤−3        ó        </m:t>
                      </m:r>
                      <m:r>
                        <a:rPr lang="es-A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A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+1≥3  </m:t>
                      </m:r>
                    </m:oMath>
                  </m:oMathPara>
                </a14:m>
                <a:endParaRPr lang="es-AR" sz="200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s-A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≤−3</m:t>
                      </m:r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s-A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ó</m:t>
                      </m:r>
                      <m:r>
                        <a:rPr lang="es-A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</m:t>
                      </m:r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s-A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A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A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≥3 −1 </m:t>
                      </m:r>
                    </m:oMath>
                  </m:oMathPara>
                </a14:m>
                <a:endParaRPr lang="es-AR" sz="200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s-AR" sz="2000" b="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s-A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A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s-AR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s-A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           ó            </m:t>
                    </m:r>
                    <m:r>
                      <a:rPr lang="es-A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A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  </m:t>
                    </m:r>
                  </m:oMath>
                </a14:m>
                <a:endParaRPr lang="es-AR" sz="200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s-A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á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286" y="4838641"/>
                <a:ext cx="4000903" cy="175432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ángulo 38"/>
              <p:cNvSpPr/>
              <p:nvPr/>
            </p:nvSpPr>
            <p:spPr>
              <a:xfrm>
                <a:off x="8104265" y="6334616"/>
                <a:ext cx="2774927" cy="369332"/>
              </a:xfrm>
              <a:prstGeom prst="rect">
                <a:avLst/>
              </a:prstGeom>
              <a:solidFill>
                <a:srgbClr val="B9EDFF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𝑆𝑜𝑙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endChr m:val=""/>
                          <m:ctrlP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∞.</m:t>
                          </m:r>
                        </m:e>
                      </m:d>
                      <m:d>
                        <m:dPr>
                          <m:begChr m:val=""/>
                          <m:endChr m:val="]"/>
                          <m:ctrlP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["/>
                          <m:endChr m:val=""/>
                          <m:ctrlP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"/>
                          <m:ctrlP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+∞</m:t>
                          </m:r>
                        </m:e>
                      </m:d>
                    </m:oMath>
                  </m:oMathPara>
                </a14:m>
                <a:endParaRPr lang="es-A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Rectá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265" y="6334616"/>
                <a:ext cx="2774927" cy="369332"/>
              </a:xfrm>
              <a:prstGeom prst="rect">
                <a:avLst/>
              </a:prstGeom>
              <a:blipFill rotWithShape="0">
                <a:blip r:embed="rId10"/>
                <a:stretch>
                  <a:fillRect t="-122951" r="-16447" b="-19180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uadroTexto 39"/>
          <p:cNvSpPr txBox="1"/>
          <p:nvPr/>
        </p:nvSpPr>
        <p:spPr>
          <a:xfrm>
            <a:off x="5035639" y="1977442"/>
            <a:ext cx="4456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Pasaje de factor positivo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5035639" y="1361484"/>
            <a:ext cx="4456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Pasaje de términos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5035638" y="2620490"/>
            <a:ext cx="6851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Existen dos números que al cuadrado dan 9: los números opuestos -3 y 3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5022759" y="3408131"/>
            <a:ext cx="6864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Según la definición de módulo estamos buscando números que se encuentra a más de 3 unidades del “CERO”</a:t>
            </a:r>
          </a:p>
        </p:txBody>
      </p:sp>
      <p:cxnSp>
        <p:nvCxnSpPr>
          <p:cNvPr id="47" name="Conector recto 46"/>
          <p:cNvCxnSpPr/>
          <p:nvPr/>
        </p:nvCxnSpPr>
        <p:spPr>
          <a:xfrm>
            <a:off x="8776952" y="4370916"/>
            <a:ext cx="0" cy="2606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7709" y="6205858"/>
            <a:ext cx="4168719" cy="62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4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7000">
        <p:push dir="u"/>
      </p:transition>
    </mc:Choice>
    <mc:Fallback xmlns="">
      <p:transition spd="slow" advClick="0" advTm="17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4" grpId="0"/>
      <p:bldP spid="21" grpId="0" animBg="1"/>
      <p:bldP spid="24" grpId="0" animBg="1"/>
      <p:bldP spid="31" grpId="0"/>
      <p:bldP spid="33" grpId="0" animBg="1"/>
      <p:bldP spid="39" grpId="0" animBg="1"/>
      <p:bldP spid="40" grpId="0"/>
      <p:bldP spid="41" grpId="0"/>
      <p:bldP spid="42" grpId="0"/>
      <p:bldP spid="4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0814" y="396361"/>
            <a:ext cx="8891229" cy="807076"/>
          </a:xfrm>
          <a:solidFill>
            <a:srgbClr val="B9EDFF"/>
          </a:solidFill>
        </p:spPr>
        <p:txBody>
          <a:bodyPr>
            <a:normAutofit/>
          </a:bodyPr>
          <a:lstStyle/>
          <a:p>
            <a:pPr algn="ctr"/>
            <a:r>
              <a:rPr lang="es-AR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INECUACIÓN CUADRÁTICA EN SU FORMA CANONICA</a:t>
            </a:r>
            <a:endParaRPr lang="es-A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2480814" y="1299326"/>
                <a:ext cx="25033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A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s-A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s-AR" sz="2000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814" y="1299326"/>
                <a:ext cx="2503308" cy="4001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2457462" y="2118536"/>
                <a:ext cx="25033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A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A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s-A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&lt;4</m:t>
                      </m:r>
                    </m:oMath>
                  </m:oMathPara>
                </a14:m>
                <a:endParaRPr lang="es-AR" sz="2000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462" y="2118536"/>
                <a:ext cx="2503308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2558905" y="2708345"/>
                <a:ext cx="2284367" cy="436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A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s-A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A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ad>
                        <m:radPr>
                          <m:degHide m:val="on"/>
                          <m:ctrlPr>
                            <a:rPr lang="es-A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A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e>
                      </m:rad>
                    </m:oMath>
                  </m:oMathPara>
                </a14:m>
                <a:endParaRPr lang="es-AR" sz="2000" b="1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905" y="2708345"/>
                <a:ext cx="2284367" cy="43640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recto de flecha 8"/>
          <p:cNvCxnSpPr/>
          <p:nvPr/>
        </p:nvCxnSpPr>
        <p:spPr>
          <a:xfrm flipV="1">
            <a:off x="6626180" y="4598494"/>
            <a:ext cx="3792827" cy="1587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2672601" y="3662823"/>
                <a:ext cx="22843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A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&lt;2</m:t>
                      </m:r>
                    </m:oMath>
                  </m:oMathPara>
                </a14:m>
                <a:endParaRPr lang="es-AR" sz="2000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601" y="3662823"/>
                <a:ext cx="2284367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6722770" y="4062933"/>
                <a:ext cx="427578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s-AR" sz="2000" dirty="0"/>
              </a:p>
              <a:p>
                <a:endParaRPr lang="es-AR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            −2         </m:t>
                      </m:r>
                      <m:r>
                        <a:rPr lang="es-AR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2                  </m:t>
                      </m:r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s-AR" sz="2000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−2&lt;</m:t>
                      </m:r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−3&lt;2     </m:t>
                      </m:r>
                    </m:oMath>
                  </m:oMathPara>
                </a14:m>
                <a:endParaRPr lang="es-AR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770" y="4062933"/>
                <a:ext cx="4275787" cy="132343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ector recto 15"/>
          <p:cNvCxnSpPr/>
          <p:nvPr/>
        </p:nvCxnSpPr>
        <p:spPr>
          <a:xfrm>
            <a:off x="7933386" y="3771943"/>
            <a:ext cx="128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8184525" y="4477185"/>
            <a:ext cx="0" cy="2606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9317862" y="4412787"/>
            <a:ext cx="0" cy="2606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/>
          <p:cNvSpPr/>
          <p:nvPr/>
        </p:nvSpPr>
        <p:spPr>
          <a:xfrm>
            <a:off x="3367829" y="2115778"/>
            <a:ext cx="334850" cy="316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000"/>
          </a:p>
        </p:txBody>
      </p:sp>
      <p:cxnSp>
        <p:nvCxnSpPr>
          <p:cNvPr id="35" name="Conector recto de flecha 34"/>
          <p:cNvCxnSpPr>
            <a:stCxn id="33" idx="5"/>
          </p:cNvCxnSpPr>
          <p:nvPr/>
        </p:nvCxnSpPr>
        <p:spPr>
          <a:xfrm>
            <a:off x="3653641" y="2385714"/>
            <a:ext cx="242221" cy="3226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>
            <a:stCxn id="33" idx="3"/>
          </p:cNvCxnSpPr>
          <p:nvPr/>
        </p:nvCxnSpPr>
        <p:spPr>
          <a:xfrm flipH="1">
            <a:off x="3367829" y="2385714"/>
            <a:ext cx="49038" cy="3226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ángulo 37"/>
              <p:cNvSpPr/>
              <p:nvPr/>
            </p:nvSpPr>
            <p:spPr>
              <a:xfrm>
                <a:off x="2490455" y="4195018"/>
                <a:ext cx="2598532" cy="1477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−2&lt;</m:t>
                      </m:r>
                      <m:r>
                        <a:rPr lang="es-A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−3&lt;2</m:t>
                      </m:r>
                      <m:r>
                        <a:rPr lang="es-A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s-AR" sz="200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−2+3&lt;</m:t>
                      </m:r>
                      <m:r>
                        <a:rPr lang="es-A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&lt;2+3 </m:t>
                      </m:r>
                    </m:oMath>
                  </m:oMathPara>
                </a14:m>
                <a:endParaRPr lang="es-AR" sz="20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1&lt;</m:t>
                      </m:r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A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&lt;5</m:t>
                      </m:r>
                    </m:oMath>
                  </m:oMathPara>
                </a14:m>
                <a:endParaRPr lang="es-A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á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455" y="4195018"/>
                <a:ext cx="2598532" cy="147732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ángulo 38"/>
              <p:cNvSpPr/>
              <p:nvPr/>
            </p:nvSpPr>
            <p:spPr>
              <a:xfrm>
                <a:off x="6677264" y="6259156"/>
                <a:ext cx="1461169" cy="369332"/>
              </a:xfrm>
              <a:prstGeom prst="rect">
                <a:avLst/>
              </a:prstGeom>
              <a:solidFill>
                <a:srgbClr val="B9EDFF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𝑆𝑜𝑙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endChr m:val=""/>
                          <m:ctrlP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1 </m:t>
                          </m:r>
                        </m:e>
                      </m:d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5)</m:t>
                      </m:r>
                    </m:oMath>
                  </m:oMathPara>
                </a14:m>
                <a:endParaRPr lang="es-A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Rectá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264" y="6259156"/>
                <a:ext cx="1461169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118333" b="-19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uadroTexto 40"/>
          <p:cNvSpPr txBox="1"/>
          <p:nvPr/>
        </p:nvSpPr>
        <p:spPr>
          <a:xfrm>
            <a:off x="5035639" y="1361484"/>
            <a:ext cx="4456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Pasaje de términos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5035638" y="2620490"/>
            <a:ext cx="6851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Existen dos números que al cuadrado dan 4: los números opuestos -2 y 2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5022759" y="3408131"/>
            <a:ext cx="6864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Según la definición de módulo estamos buscando números que se encuentra a menos de 2 unidades del “CERO”</a:t>
            </a:r>
          </a:p>
        </p:txBody>
      </p:sp>
      <p:cxnSp>
        <p:nvCxnSpPr>
          <p:cNvPr id="44" name="Conector recto 43"/>
          <p:cNvCxnSpPr/>
          <p:nvPr/>
        </p:nvCxnSpPr>
        <p:spPr>
          <a:xfrm flipH="1">
            <a:off x="8184525" y="4529701"/>
            <a:ext cx="1101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/>
          <p:nvPr/>
        </p:nvCxnSpPr>
        <p:spPr>
          <a:xfrm>
            <a:off x="8776952" y="4403516"/>
            <a:ext cx="0" cy="2606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3832" y="5730834"/>
            <a:ext cx="3907397" cy="61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3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7000">
        <p:push dir="u"/>
      </p:transition>
    </mc:Choice>
    <mc:Fallback xmlns="">
      <p:transition spd="slow" advClick="0" advTm="17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4" grpId="0"/>
      <p:bldP spid="33" grpId="0" animBg="1"/>
      <p:bldP spid="39" grpId="0" animBg="1"/>
      <p:bldP spid="41" grpId="0"/>
      <p:bldP spid="42" grpId="0"/>
      <p:bldP spid="4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3" descr="Resultado de imagen para dibujos de pizarron y tiza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405" y="0"/>
            <a:ext cx="10466580" cy="6998776"/>
          </a:xfrm>
          <a:prstGeom prst="rect">
            <a:avLst/>
          </a:prstGeom>
          <a:noFill/>
          <a:effectLst>
            <a:glow rad="63500">
              <a:schemeClr val="accent3">
                <a:lumMod val="40000"/>
                <a:lumOff val="60000"/>
                <a:alpha val="0"/>
              </a:scheme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200140" y="453217"/>
            <a:ext cx="9329111" cy="601013"/>
          </a:xfrm>
          <a:solidFill>
            <a:srgbClr val="B9EDFF"/>
          </a:solidFill>
        </p:spPr>
        <p:txBody>
          <a:bodyPr>
            <a:normAutofit fontScale="90000"/>
          </a:bodyPr>
          <a:lstStyle/>
          <a:p>
            <a:r>
              <a:rPr lang="es-AR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EJERCICIOS</a:t>
            </a:r>
            <a:r>
              <a:rPr lang="es-AR" sz="2400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</a:t>
            </a:r>
            <a:r>
              <a:rPr lang="es-AR" sz="2200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resuelve grafica y une con la respuesta correcta</a:t>
            </a:r>
            <a:endParaRPr lang="es-AR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2200140" y="1054230"/>
          <a:ext cx="9272790" cy="5084586"/>
        </p:xfrm>
        <a:graphic>
          <a:graphicData uri="http://schemas.openxmlformats.org/drawingml/2006/table">
            <a:tbl>
              <a:tblPr/>
              <a:tblGrid>
                <a:gridCol w="5462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a)  x</a:t>
                      </a:r>
                      <a:r>
                        <a:rPr lang="es-ES_tradnl" sz="1800" baseline="30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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16</a:t>
                      </a:r>
                      <a:endParaRPr lang="es-AR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R. </a:t>
                      </a:r>
                      <a:r>
                        <a:rPr lang="es-ES_tradnl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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s-AR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b)  9x</a:t>
                      </a:r>
                      <a:r>
                        <a:rPr lang="es-ES_tradnl" sz="1800" baseline="30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&lt; 25</a:t>
                      </a:r>
                      <a:endParaRPr lang="es-AR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R. </a:t>
                      </a:r>
                      <a:r>
                        <a:rPr lang="es-ES_tradnl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</a:t>
                      </a:r>
                      <a:r>
                        <a:rPr lang="es-ES_tradnl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s-ES_tradnl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</a:t>
                      </a:r>
                      <a:endParaRPr lang="es-AR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c) 36 &gt; ( x - 1) </a:t>
                      </a:r>
                      <a:r>
                        <a:rPr lang="es-ES_tradnl" sz="1800" baseline="30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AR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R. </a:t>
                      </a:r>
                      <a:r>
                        <a:rPr lang="es-ES_tradnl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 -3/2 , 1 )</a:t>
                      </a:r>
                      <a:endParaRPr lang="es-AR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d)  (x + 5)</a:t>
                      </a:r>
                      <a:r>
                        <a:rPr lang="es-ES_tradnl" sz="1800" baseline="30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( x + 4 ) </a:t>
                      </a:r>
                      <a:r>
                        <a:rPr lang="es-ES_tradnl" sz="1800" baseline="30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+ ( x - 3 )</a:t>
                      </a:r>
                      <a:r>
                        <a:rPr lang="es-ES_tradnl" sz="1800" baseline="30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AR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R. </a:t>
                      </a:r>
                      <a:r>
                        <a:rPr lang="es-ES_tradnl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</a:t>
                      </a:r>
                      <a:r>
                        <a:rPr lang="es-ES_tradnl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s-ES_tradnl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</a:t>
                      </a:r>
                      <a:endParaRPr lang="es-AR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e)  x ( x - 2 ) &lt; 2 ( x + 6)</a:t>
                      </a:r>
                      <a:endParaRPr lang="es-AR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R.</a:t>
                      </a:r>
                      <a:r>
                        <a:rPr lang="es-ES_tradnl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IR</a:t>
                      </a:r>
                      <a:endParaRPr lang="es-AR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f)  x</a:t>
                      </a:r>
                      <a:r>
                        <a:rPr lang="es-ES_tradnl" sz="1800" baseline="30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- 3x  &gt; 3x - 9 </a:t>
                      </a:r>
                      <a:endParaRPr lang="es-AR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R. </a:t>
                      </a:r>
                      <a:r>
                        <a:rPr lang="es-ES_tradnl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</a:t>
                      </a:r>
                      <a:endParaRPr lang="es-AR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g)  4 ( x - 1) &gt; x</a:t>
                      </a:r>
                      <a:r>
                        <a:rPr lang="es-ES_tradnl" sz="1800" baseline="30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+ 9 </a:t>
                      </a:r>
                      <a:endParaRPr lang="es-AR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R. </a:t>
                      </a:r>
                      <a:r>
                        <a:rPr lang="es-ES_tradnl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 - </a:t>
                      </a:r>
                      <a:r>
                        <a:rPr lang="es-ES_tradnl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</a:t>
                      </a:r>
                      <a:r>
                        <a:rPr lang="es-ES_tradnl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s-ES_tradnl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</a:t>
                      </a:r>
                      <a:endParaRPr lang="es-AR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h)  2x</a:t>
                      </a:r>
                      <a:r>
                        <a:rPr lang="es-ES_tradnl" sz="1800" baseline="30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+ 25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x ( x + 10 )</a:t>
                      </a:r>
                      <a:endParaRPr lang="es-AR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R. </a:t>
                      </a:r>
                      <a:r>
                        <a:rPr lang="es-ES_tradnl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(- 5 , 7 </a:t>
                      </a:r>
                      <a:r>
                        <a:rPr lang="es-AR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s-AR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i)   1 - 2x  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(x + 5)</a:t>
                      </a:r>
                      <a:r>
                        <a:rPr lang="es-ES_tradnl" sz="1800" baseline="30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- 2(x  + 1)</a:t>
                      </a:r>
                      <a:endParaRPr lang="es-AR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R. </a:t>
                      </a:r>
                      <a:r>
                        <a:rPr lang="es-ES_tradnl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 - </a:t>
                      </a:r>
                      <a:r>
                        <a:rPr lang="es-ES_tradnl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</a:t>
                      </a:r>
                      <a:r>
                        <a:rPr lang="es-ES_tradnl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s-ES_tradnl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</a:t>
                      </a:r>
                      <a:endParaRPr lang="es-AR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8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j)   3 &gt; x ( 2x + 1)</a:t>
                      </a:r>
                      <a:endParaRPr lang="es-AR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R. </a:t>
                      </a:r>
                      <a:r>
                        <a:rPr lang="es-ES_tradnl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 – ( -1 , 15/16 )</a:t>
                      </a:r>
                      <a:endParaRPr lang="es-AR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9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k)  x ( x + 1)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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15(1 - x</a:t>
                      </a:r>
                      <a:r>
                        <a:rPr lang="es-ES_tradnl" sz="1800" baseline="30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)</a:t>
                      </a:r>
                      <a:endParaRPr lang="es-AR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R. </a:t>
                      </a:r>
                      <a:r>
                        <a:rPr lang="es-ES_tradnl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</a:t>
                      </a:r>
                      <a:endParaRPr lang="es-AR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9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l)  ( x - 2 ) </a:t>
                      </a:r>
                      <a:r>
                        <a:rPr lang="es-ES_tradnl" sz="1800" baseline="30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&gt;  0</a:t>
                      </a:r>
                      <a:endParaRPr lang="es-AR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R. </a:t>
                      </a:r>
                      <a:r>
                        <a:rPr lang="es-ES_tradnl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 – ( 0 , 8 ) </a:t>
                      </a:r>
                      <a:endParaRPr lang="es-AR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9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m)  ( x - 2)</a:t>
                      </a:r>
                      <a:r>
                        <a:rPr lang="es-ES_tradnl" sz="1800" baseline="30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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</a:t>
                      </a:r>
                      <a:endParaRPr lang="es-AR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R. </a:t>
                      </a:r>
                      <a:r>
                        <a:rPr lang="es-ES_tradnl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(- 2 , 6 )</a:t>
                      </a:r>
                      <a:endParaRPr lang="es-AR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9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n)  ( x - 2)</a:t>
                      </a:r>
                      <a:r>
                        <a:rPr lang="es-ES_tradnl" sz="1800" baseline="30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s-ES_tradnl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&lt;  0</a:t>
                      </a:r>
                      <a:endParaRPr lang="es-AR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R. </a:t>
                      </a:r>
                      <a:r>
                        <a:rPr lang="es-ES_tradnl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 – ( -4 , 4)</a:t>
                      </a:r>
                      <a:endParaRPr lang="es-AR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9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o)  ( x - 2)</a:t>
                      </a:r>
                      <a:r>
                        <a:rPr lang="es-ES_tradnl" sz="1800" baseline="30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</a:t>
                      </a:r>
                      <a:endParaRPr lang="es-AR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R. </a:t>
                      </a:r>
                      <a:r>
                        <a:rPr lang="es-ES_tradnl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 - 5/3 , 5/3 )</a:t>
                      </a:r>
                      <a:endParaRPr lang="es-AR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CuadroTexto 7">
            <a:hlinkClick r:id="rId4" action="ppaction://hlinksldjump"/>
          </p:cNvPr>
          <p:cNvSpPr txBox="1"/>
          <p:nvPr/>
        </p:nvSpPr>
        <p:spPr>
          <a:xfrm>
            <a:off x="10270184" y="5867399"/>
            <a:ext cx="116664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VOLVER</a:t>
            </a:r>
          </a:p>
        </p:txBody>
      </p:sp>
    </p:spTree>
    <p:extLst>
      <p:ext uri="{BB962C8B-B14F-4D97-AF65-F5344CB8AC3E}">
        <p14:creationId xmlns:p14="http://schemas.microsoft.com/office/powerpoint/2010/main" val="366150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7000">
        <p:push dir="u"/>
      </p:transition>
    </mc:Choice>
    <mc:Fallback xmlns="">
      <p:transition spd="slow" advClick="0" advTm="17000">
        <p:push dir="u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>
                <a:solidFill>
                  <a:schemeClr val="bg1"/>
                </a:solidFill>
              </a:rPr>
              <a:t>Inecuaciones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SEXTA  Parte</a:t>
            </a:r>
          </a:p>
          <a:p>
            <a:r>
              <a:rPr lang="es-AR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RESOLUCIÓN DE INECUACIONES RACIONALES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228" y="304800"/>
            <a:ext cx="2500312" cy="2510774"/>
          </a:xfrm>
          <a:prstGeom prst="rect">
            <a:avLst/>
          </a:prstGeom>
        </p:spPr>
      </p:pic>
      <p:sp>
        <p:nvSpPr>
          <p:cNvPr id="6" name="CuadroTexto 5">
            <a:hlinkClick r:id="rId3" action="ppaction://hlinksldjump"/>
          </p:cNvPr>
          <p:cNvSpPr txBox="1"/>
          <p:nvPr/>
        </p:nvSpPr>
        <p:spPr>
          <a:xfrm>
            <a:off x="10270184" y="5867399"/>
            <a:ext cx="116664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VOLVER</a:t>
            </a:r>
          </a:p>
        </p:txBody>
      </p:sp>
    </p:spTree>
    <p:extLst>
      <p:ext uri="{BB962C8B-B14F-4D97-AF65-F5344CB8AC3E}">
        <p14:creationId xmlns:p14="http://schemas.microsoft.com/office/powerpoint/2010/main" val="346584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7000">
        <p:push dir="u"/>
      </p:transition>
    </mc:Choice>
    <mc:Fallback xmlns="">
      <p:transition spd="slow" advClick="0" advTm="17000">
        <p:push dir="u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de flecha 11"/>
          <p:cNvCxnSpPr/>
          <p:nvPr/>
        </p:nvCxnSpPr>
        <p:spPr>
          <a:xfrm flipH="1">
            <a:off x="6833866" y="4273304"/>
            <a:ext cx="8737" cy="11312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de flecha 3"/>
          <p:cNvCxnSpPr/>
          <p:nvPr/>
        </p:nvCxnSpPr>
        <p:spPr>
          <a:xfrm flipH="1">
            <a:off x="6800048" y="932024"/>
            <a:ext cx="8736" cy="7650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38174" y="326314"/>
            <a:ext cx="3141220" cy="691118"/>
          </a:xfrm>
          <a:solidFill>
            <a:srgbClr val="B9EDFF"/>
          </a:solidFill>
        </p:spPr>
        <p:txBody>
          <a:bodyPr>
            <a:normAutofit fontScale="90000"/>
          </a:bodyPr>
          <a:lstStyle/>
          <a:p>
            <a:pPr algn="ctr"/>
            <a:r>
              <a:rPr lang="es-AR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INECUACIÓN RACIONAL</a:t>
            </a:r>
            <a:endParaRPr lang="es-AR" sz="2400" dirty="0"/>
          </a:p>
        </p:txBody>
      </p:sp>
      <p:sp>
        <p:nvSpPr>
          <p:cNvPr id="5" name="Rectángulo 4"/>
          <p:cNvSpPr/>
          <p:nvPr/>
        </p:nvSpPr>
        <p:spPr>
          <a:xfrm>
            <a:off x="2012209" y="5415306"/>
            <a:ext cx="9660787" cy="341632"/>
          </a:xfrm>
          <a:prstGeom prst="rect">
            <a:avLst/>
          </a:prstGeom>
          <a:solidFill>
            <a:srgbClr val="B9EDFF"/>
          </a:solidFill>
        </p:spPr>
        <p:txBody>
          <a:bodyPr wrap="square">
            <a:sp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es-AR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 aplica la reglas de signo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874657" y="1188016"/>
            <a:ext cx="1878429" cy="3139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defTabSz="622300">
              <a:lnSpc>
                <a:spcPct val="90000"/>
              </a:lnSpc>
              <a:spcAft>
                <a:spcPct val="35000"/>
              </a:spcAft>
            </a:pPr>
            <a:r>
              <a:rPr lang="es-AR" sz="16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 define como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3454242" y="2863898"/>
                <a:ext cx="6671257" cy="1451616"/>
              </a:xfrm>
              <a:prstGeom prst="rect">
                <a:avLst/>
              </a:prstGeom>
              <a:solidFill>
                <a:srgbClr val="B9EDFF"/>
              </a:solidFill>
            </p:spPr>
            <p:txBody>
              <a:bodyPr wrap="square">
                <a:spAutoFit/>
              </a:bodyPr>
              <a:lstStyle/>
              <a:p>
                <a:pPr algn="ctr" defTabSz="622300">
                  <a:spcAft>
                    <a:spcPct val="35000"/>
                  </a:spcAft>
                </a:pPr>
                <a:r>
                  <a:rPr lang="es-AR" sz="20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+mj-lt"/>
                    <a:ea typeface="+mj-ea"/>
                    <a:cs typeface="+mj-cs"/>
                  </a:rPr>
                  <a:t>La desigualdad se debe comparar con “CERO”</a:t>
                </a:r>
              </a:p>
              <a:p>
                <a:pPr defTabSz="622300">
                  <a:spcAft>
                    <a:spcPct val="3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2400" b="1" i="1" spc="50" smtClean="0">
                              <a:ln w="0"/>
                              <a:solidFill>
                                <a:schemeClr val="bg2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400" b="1" i="1" spc="50" smtClean="0">
                              <a:ln w="0"/>
                              <a:solidFill>
                                <a:schemeClr val="bg2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𝒂𝒙</m:t>
                          </m:r>
                          <m:r>
                            <a:rPr lang="es-AR" sz="2400" b="1" i="1" spc="50" smtClean="0">
                              <a:ln w="0"/>
                              <a:solidFill>
                                <a:schemeClr val="bg2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AR" sz="2400" b="1" i="1" spc="50" smtClean="0">
                              <a:ln w="0"/>
                              <a:solidFill>
                                <a:schemeClr val="bg2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s-AR" sz="2400" b="1" i="1" spc="50" smtClean="0">
                              <a:ln w="0"/>
                              <a:solidFill>
                                <a:schemeClr val="bg2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𝒄𝒙</m:t>
                          </m:r>
                          <m:r>
                            <a:rPr lang="es-AR" sz="2400" b="1" i="1" spc="50" smtClean="0">
                              <a:ln w="0"/>
                              <a:solidFill>
                                <a:schemeClr val="bg2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AR" sz="2400" b="1" i="1" spc="50" smtClean="0">
                              <a:ln w="0"/>
                              <a:solidFill>
                                <a:schemeClr val="bg2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  <m:r>
                        <a:rPr lang="es-AR" sz="2400" b="1" i="1" spc="5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s-AR" sz="24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242" y="2863898"/>
                <a:ext cx="6671257" cy="1451616"/>
              </a:xfrm>
              <a:prstGeom prst="rect">
                <a:avLst/>
              </a:prstGeom>
              <a:blipFill rotWithShape="0">
                <a:blip r:embed="rId2"/>
                <a:stretch>
                  <a:fillRect t="-252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ctor recto de flecha 9"/>
          <p:cNvCxnSpPr/>
          <p:nvPr/>
        </p:nvCxnSpPr>
        <p:spPr>
          <a:xfrm>
            <a:off x="6794239" y="1810245"/>
            <a:ext cx="5809" cy="10131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1836872" y="1666572"/>
            <a:ext cx="9905998" cy="520302"/>
          </a:xfrm>
          <a:prstGeom prst="rect">
            <a:avLst/>
          </a:prstGeom>
          <a:solidFill>
            <a:srgbClr val="B9ED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ES UNA DESIGUALDAD CONTIENE UN COCIENTE DE POLINOMIOS</a:t>
            </a:r>
            <a:endParaRPr lang="es-AR" sz="2400" dirty="0"/>
          </a:p>
        </p:txBody>
      </p:sp>
      <p:sp>
        <p:nvSpPr>
          <p:cNvPr id="11" name="Rectángulo 10"/>
          <p:cNvSpPr/>
          <p:nvPr/>
        </p:nvSpPr>
        <p:spPr>
          <a:xfrm>
            <a:off x="5869327" y="2305963"/>
            <a:ext cx="1878429" cy="3139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es-AR" sz="16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Para resolverla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5874656" y="4449137"/>
            <a:ext cx="1878429" cy="3139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es-AR" sz="16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Luego</a:t>
            </a:r>
          </a:p>
        </p:txBody>
      </p:sp>
    </p:spTree>
    <p:extLst>
      <p:ext uri="{BB962C8B-B14F-4D97-AF65-F5344CB8AC3E}">
        <p14:creationId xmlns:p14="http://schemas.microsoft.com/office/powerpoint/2010/main" val="358440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7000">
        <p:push dir="u"/>
      </p:transition>
    </mc:Choice>
    <mc:Fallback xmlns="">
      <p:transition spd="slow" advClick="0" advTm="17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adroTexto 42"/>
          <p:cNvSpPr txBox="1"/>
          <p:nvPr/>
        </p:nvSpPr>
        <p:spPr>
          <a:xfrm>
            <a:off x="2784828" y="3209084"/>
            <a:ext cx="1003325" cy="369332"/>
          </a:xfrm>
          <a:prstGeom prst="rect">
            <a:avLst/>
          </a:prstGeom>
          <a:solidFill>
            <a:srgbClr val="FA98D7"/>
          </a:solidFill>
        </p:spPr>
        <p:txBody>
          <a:bodyPr wrap="square" lIns="0" tIns="0" rIns="0" bIns="0" rtlCol="0">
            <a:spAutoFit/>
          </a:bodyPr>
          <a:lstStyle/>
          <a:p>
            <a:endParaRPr lang="es-AR" sz="2400" dirty="0"/>
          </a:p>
        </p:txBody>
      </p:sp>
      <p:sp>
        <p:nvSpPr>
          <p:cNvPr id="42" name="CuadroTexto 41"/>
          <p:cNvSpPr txBox="1"/>
          <p:nvPr/>
        </p:nvSpPr>
        <p:spPr>
          <a:xfrm>
            <a:off x="2784828" y="2759539"/>
            <a:ext cx="1003325" cy="369332"/>
          </a:xfrm>
          <a:prstGeom prst="rect">
            <a:avLst/>
          </a:prstGeom>
          <a:solidFill>
            <a:srgbClr val="B9EDFF"/>
          </a:solidFill>
        </p:spPr>
        <p:txBody>
          <a:bodyPr wrap="square" lIns="0" tIns="0" rIns="0" bIns="0" rtlCol="0">
            <a:spAutoFit/>
          </a:bodyPr>
          <a:lstStyle/>
          <a:p>
            <a:endParaRPr lang="es-AR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8579" y="284268"/>
            <a:ext cx="9606099" cy="877143"/>
          </a:xfrm>
          <a:solidFill>
            <a:srgbClr val="B9EDFF"/>
          </a:solidFill>
        </p:spPr>
        <p:txBody>
          <a:bodyPr>
            <a:norm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es-AR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INECUACIÓN RACIONAL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2616509" y="1295688"/>
                <a:ext cx="2676939" cy="5845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s-A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+1 </m:t>
                          </m:r>
                        </m:num>
                        <m:den>
                          <m:r>
                            <a:rPr lang="es-A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s-AR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s-AR" sz="2000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509" y="1295688"/>
                <a:ext cx="2676939" cy="58451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2450727" y="2002741"/>
                <a:ext cx="2676939" cy="5845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s-A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+1 </m:t>
                          </m:r>
                        </m:num>
                        <m:den>
                          <m:r>
                            <a:rPr lang="es-A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−3≥</m:t>
                      </m:r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AR" sz="2000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727" y="2002741"/>
                <a:ext cx="2676939" cy="5845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2513377" y="4556477"/>
                <a:ext cx="2007705" cy="307777"/>
              </a:xfrm>
              <a:prstGeom prst="rect">
                <a:avLst/>
              </a:prstGeom>
              <a:solidFill>
                <a:srgbClr val="B9ED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+7≥0</m:t>
                      </m:r>
                    </m:oMath>
                  </m:oMathPara>
                </a14:m>
                <a:endParaRPr lang="es-AR" sz="2000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377" y="4556477"/>
                <a:ext cx="2007705" cy="307777"/>
              </a:xfrm>
              <a:prstGeom prst="rect">
                <a:avLst/>
              </a:prstGeom>
              <a:blipFill rotWithShape="0">
                <a:blip r:embed="rId4"/>
                <a:stretch>
                  <a:fillRect b="-1568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4587354" y="4539233"/>
                <a:ext cx="1934818" cy="307777"/>
              </a:xfrm>
              <a:prstGeom prst="rect">
                <a:avLst/>
              </a:prstGeom>
              <a:solidFill>
                <a:srgbClr val="FA98D7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−2&gt;0 </m:t>
                      </m:r>
                    </m:oMath>
                  </m:oMathPara>
                </a14:m>
                <a:endParaRPr lang="es-AR" sz="2400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354" y="4539233"/>
                <a:ext cx="1934818" cy="307777"/>
              </a:xfrm>
              <a:prstGeom prst="rect">
                <a:avLst/>
              </a:prstGeom>
              <a:blipFill rotWithShape="0"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7328490" y="4629915"/>
                <a:ext cx="2007705" cy="307777"/>
              </a:xfrm>
              <a:prstGeom prst="rect">
                <a:avLst/>
              </a:prstGeom>
              <a:solidFill>
                <a:srgbClr val="B9ED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+7≤0</m:t>
                      </m:r>
                    </m:oMath>
                  </m:oMathPara>
                </a14:m>
                <a:endParaRPr lang="es-AR" sz="2000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490" y="4629915"/>
                <a:ext cx="2007705" cy="307777"/>
              </a:xfrm>
              <a:prstGeom prst="rect">
                <a:avLst/>
              </a:prstGeom>
              <a:blipFill rotWithShape="0">
                <a:blip r:embed="rId6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9651292" y="4621252"/>
                <a:ext cx="1934818" cy="307777"/>
              </a:xfrm>
              <a:prstGeom prst="rect">
                <a:avLst/>
              </a:prstGeom>
              <a:solidFill>
                <a:srgbClr val="FA98D7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−2&lt;0 </m:t>
                      </m:r>
                    </m:oMath>
                  </m:oMathPara>
                </a14:m>
                <a:endParaRPr lang="es-AR" sz="2400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1292" y="4621252"/>
                <a:ext cx="1934818" cy="307777"/>
              </a:xfrm>
              <a:prstGeom prst="rect">
                <a:avLst/>
              </a:prstGeom>
              <a:blipFill rotWithShape="0">
                <a:blip r:embed="rId7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5932505" y="1061570"/>
                <a:ext cx="6028529" cy="3086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>
                    <a:solidFill>
                      <a:schemeClr val="bg1"/>
                    </a:solidFill>
                  </a:rPr>
                  <a:t>1°) Comparar con 0</a:t>
                </a:r>
              </a:p>
              <a:p>
                <a:r>
                  <a:rPr lang="es-AR" dirty="0">
                    <a:solidFill>
                      <a:schemeClr val="bg1"/>
                    </a:solidFill>
                  </a:rPr>
                  <a:t>2°) resolver la resta con denominador común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+1 </m:t>
                          </m:r>
                        </m:num>
                        <m:den>
                          <m: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−3=</m:t>
                      </m:r>
                      <m:f>
                        <m:fPr>
                          <m:ctrlP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+1 </m:t>
                          </m:r>
                        </m:num>
                        <m:den>
                          <m: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s-AR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s-A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A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s-A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s-A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A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s-A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s-AR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+1−3(</m:t>
                          </m:r>
                          <m: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−2) </m:t>
                          </m:r>
                        </m:num>
                        <m:den>
                          <m: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+1−3</m:t>
                          </m:r>
                          <m: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+6 </m:t>
                          </m:r>
                        </m:num>
                        <m:den>
                          <m: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s-AR" dirty="0">
                  <a:solidFill>
                    <a:schemeClr val="bg1"/>
                  </a:solidFill>
                </a:endParaRPr>
              </a:p>
              <a:p>
                <a:r>
                  <a:rPr lang="es-AR" dirty="0">
                    <a:solidFill>
                      <a:schemeClr val="bg1"/>
                    </a:solidFill>
                  </a:rPr>
                  <a:t>3°) Establecer el signo del cociente y </a:t>
                </a:r>
                <a:br>
                  <a:rPr lang="es-AR" dirty="0">
                    <a:solidFill>
                      <a:schemeClr val="bg1"/>
                    </a:solidFill>
                  </a:rPr>
                </a:br>
                <a:endParaRPr lang="es-AR" dirty="0">
                  <a:solidFill>
                    <a:schemeClr val="bg1"/>
                  </a:solidFill>
                </a:endParaRPr>
              </a:p>
              <a:p>
                <a:r>
                  <a:rPr lang="es-AR" dirty="0">
                    <a:solidFill>
                      <a:schemeClr val="bg1"/>
                    </a:solidFill>
                  </a:rPr>
                  <a:t>5°)la regla correspondiente:                    o</a:t>
                </a:r>
              </a:p>
              <a:p>
                <a:endParaRPr lang="es-AR" dirty="0">
                  <a:solidFill>
                    <a:schemeClr val="bg1"/>
                  </a:solidFill>
                </a:endParaRPr>
              </a:p>
              <a:p>
                <a:r>
                  <a:rPr lang="es-AR" dirty="0">
                    <a:solidFill>
                      <a:schemeClr val="bg1"/>
                    </a:solidFill>
                  </a:rPr>
                  <a:t>                   </a:t>
                </a:r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505" y="1061570"/>
                <a:ext cx="6028529" cy="3086486"/>
              </a:xfrm>
              <a:prstGeom prst="rect">
                <a:avLst/>
              </a:prstGeom>
              <a:blipFill rotWithShape="0">
                <a:blip r:embed="rId8"/>
                <a:stretch>
                  <a:fillRect l="-809" t="-98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Más 15"/>
          <p:cNvSpPr/>
          <p:nvPr/>
        </p:nvSpPr>
        <p:spPr>
          <a:xfrm>
            <a:off x="4894796" y="3066001"/>
            <a:ext cx="324676" cy="25529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Más 16"/>
          <p:cNvSpPr/>
          <p:nvPr/>
        </p:nvSpPr>
        <p:spPr>
          <a:xfrm>
            <a:off x="9219895" y="3319236"/>
            <a:ext cx="324676" cy="255298"/>
          </a:xfrm>
          <a:prstGeom prst="mathPlus">
            <a:avLst/>
          </a:prstGeom>
          <a:solidFill>
            <a:srgbClr val="B9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Más 17"/>
          <p:cNvSpPr/>
          <p:nvPr/>
        </p:nvSpPr>
        <p:spPr>
          <a:xfrm>
            <a:off x="9784652" y="3249564"/>
            <a:ext cx="324676" cy="255298"/>
          </a:xfrm>
          <a:prstGeom prst="mathPlus">
            <a:avLst/>
          </a:prstGeom>
          <a:solidFill>
            <a:srgbClr val="FA98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Menos 18"/>
          <p:cNvSpPr/>
          <p:nvPr/>
        </p:nvSpPr>
        <p:spPr>
          <a:xfrm>
            <a:off x="10645961" y="3312167"/>
            <a:ext cx="357806" cy="255298"/>
          </a:xfrm>
          <a:prstGeom prst="mathMinus">
            <a:avLst/>
          </a:prstGeom>
          <a:solidFill>
            <a:srgbClr val="B9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Menos 19"/>
          <p:cNvSpPr/>
          <p:nvPr/>
        </p:nvSpPr>
        <p:spPr>
          <a:xfrm>
            <a:off x="11263602" y="3287390"/>
            <a:ext cx="357806" cy="255298"/>
          </a:xfrm>
          <a:prstGeom prst="mathMinus">
            <a:avLst/>
          </a:prstGeom>
          <a:solidFill>
            <a:srgbClr val="FA98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Rectángulo 2"/>
          <p:cNvSpPr/>
          <p:nvPr/>
        </p:nvSpPr>
        <p:spPr>
          <a:xfrm>
            <a:off x="1970178" y="421943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Sol</a:t>
            </a:r>
            <a:r>
              <a:rPr lang="es-AR" baseline="-25000" dirty="0">
                <a:solidFill>
                  <a:schemeClr val="bg1"/>
                </a:solidFill>
              </a:rPr>
              <a:t>1</a:t>
            </a:r>
            <a:r>
              <a:rPr lang="es-AR" dirty="0">
                <a:solidFill>
                  <a:schemeClr val="bg1"/>
                </a:solidFill>
              </a:rPr>
              <a:t> </a:t>
            </a:r>
            <a:endParaRPr lang="es-AR" dirty="0"/>
          </a:p>
        </p:txBody>
      </p:sp>
      <p:sp>
        <p:nvSpPr>
          <p:cNvPr id="24" name="Más 23"/>
          <p:cNvSpPr/>
          <p:nvPr/>
        </p:nvSpPr>
        <p:spPr>
          <a:xfrm>
            <a:off x="3184398" y="4219436"/>
            <a:ext cx="324676" cy="255298"/>
          </a:xfrm>
          <a:prstGeom prst="mathPlus">
            <a:avLst/>
          </a:prstGeom>
          <a:solidFill>
            <a:srgbClr val="B9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Más 24"/>
          <p:cNvSpPr/>
          <p:nvPr/>
        </p:nvSpPr>
        <p:spPr>
          <a:xfrm>
            <a:off x="4622164" y="4261168"/>
            <a:ext cx="324676" cy="255298"/>
          </a:xfrm>
          <a:prstGeom prst="mathPlus">
            <a:avLst/>
          </a:prstGeom>
          <a:solidFill>
            <a:srgbClr val="FA98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Más 25"/>
          <p:cNvSpPr/>
          <p:nvPr/>
        </p:nvSpPr>
        <p:spPr>
          <a:xfrm>
            <a:off x="-1035274" y="5058834"/>
            <a:ext cx="324676" cy="255298"/>
          </a:xfrm>
          <a:prstGeom prst="mathPlus">
            <a:avLst/>
          </a:prstGeom>
          <a:solidFill>
            <a:srgbClr val="B9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Más 28"/>
          <p:cNvSpPr/>
          <p:nvPr/>
        </p:nvSpPr>
        <p:spPr>
          <a:xfrm>
            <a:off x="-1035274" y="5072161"/>
            <a:ext cx="324676" cy="255298"/>
          </a:xfrm>
          <a:prstGeom prst="mathPlus">
            <a:avLst/>
          </a:prstGeom>
          <a:solidFill>
            <a:srgbClr val="B9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Menos 30"/>
          <p:cNvSpPr/>
          <p:nvPr/>
        </p:nvSpPr>
        <p:spPr>
          <a:xfrm>
            <a:off x="8593887" y="4230997"/>
            <a:ext cx="357806" cy="255298"/>
          </a:xfrm>
          <a:prstGeom prst="mathMinus">
            <a:avLst/>
          </a:prstGeom>
          <a:solidFill>
            <a:srgbClr val="B9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Menos 31"/>
          <p:cNvSpPr/>
          <p:nvPr/>
        </p:nvSpPr>
        <p:spPr>
          <a:xfrm>
            <a:off x="9641932" y="4217483"/>
            <a:ext cx="357806" cy="255298"/>
          </a:xfrm>
          <a:prstGeom prst="mathMinus">
            <a:avLst/>
          </a:prstGeom>
          <a:solidFill>
            <a:srgbClr val="FA98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/>
              <p:cNvSpPr/>
              <p:nvPr/>
            </p:nvSpPr>
            <p:spPr>
              <a:xfrm rot="11261359" flipV="1">
                <a:off x="2570079" y="5019701"/>
                <a:ext cx="11987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AR" dirty="0"/>
                  <a:t>2</a:t>
                </a:r>
                <a14:m>
                  <m:oMath xmlns:m="http://schemas.openxmlformats.org/officeDocument/2006/math">
                    <m:r>
                      <a:rPr lang="es-AR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−7</m:t>
                    </m:r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14" name="Rectá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261359" flipV="1">
                <a:off x="2570079" y="5019701"/>
                <a:ext cx="1198754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4902" t="-689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ángulo 32"/>
              <p:cNvSpPr/>
              <p:nvPr/>
            </p:nvSpPr>
            <p:spPr>
              <a:xfrm rot="10520278" flipV="1">
                <a:off x="2797855" y="5329290"/>
                <a:ext cx="1198754" cy="482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AR" dirty="0"/>
                  <a:t>2</a:t>
                </a:r>
                <a14:m>
                  <m:oMath xmlns:m="http://schemas.openxmlformats.org/officeDocument/2006/math"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33" name="Rectá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520278" flipV="1">
                <a:off x="2797855" y="5329290"/>
                <a:ext cx="1198754" cy="482440"/>
              </a:xfrm>
              <a:prstGeom prst="rect">
                <a:avLst/>
              </a:prstGeom>
              <a:blipFill rotWithShape="0">
                <a:blip r:embed="rId10"/>
                <a:stretch>
                  <a:fillRect l="-3941" b="-520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ángulo 33"/>
              <p:cNvSpPr/>
              <p:nvPr/>
            </p:nvSpPr>
            <p:spPr>
              <a:xfrm rot="10520278" flipV="1">
                <a:off x="4948114" y="5359198"/>
                <a:ext cx="11987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AR" dirty="0"/>
                  <a:t>2</a:t>
                </a:r>
                <a14:m>
                  <m:oMath xmlns:m="http://schemas.openxmlformats.org/officeDocument/2006/math"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s-A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34" name="Rectá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520278" flipV="1">
                <a:off x="4948114" y="5359198"/>
                <a:ext cx="1198754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3960" b="-2077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ángulo 34"/>
              <p:cNvSpPr/>
              <p:nvPr/>
            </p:nvSpPr>
            <p:spPr>
              <a:xfrm rot="11261359" flipV="1">
                <a:off x="7504325" y="5061467"/>
                <a:ext cx="11987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AR" dirty="0"/>
                  <a:t>2</a:t>
                </a:r>
                <a14:m>
                  <m:oMath xmlns:m="http://schemas.openxmlformats.org/officeDocument/2006/math">
                    <m:r>
                      <a:rPr lang="es-AR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−7</m:t>
                    </m:r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35" name="Rectá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261359" flipV="1">
                <a:off x="7504325" y="5061467"/>
                <a:ext cx="1198754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4902" t="-689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ángulo 35"/>
              <p:cNvSpPr/>
              <p:nvPr/>
            </p:nvSpPr>
            <p:spPr>
              <a:xfrm rot="10520278" flipV="1">
                <a:off x="7561009" y="5379026"/>
                <a:ext cx="1198754" cy="482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AR" dirty="0"/>
                  <a:t>2</a:t>
                </a:r>
                <a14:m>
                  <m:oMath xmlns:m="http://schemas.openxmlformats.org/officeDocument/2006/math"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36" name="Rectá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520278" flipV="1">
                <a:off x="7561009" y="5379026"/>
                <a:ext cx="1198754" cy="482440"/>
              </a:xfrm>
              <a:prstGeom prst="rect">
                <a:avLst/>
              </a:prstGeom>
              <a:blipFill rotWithShape="0">
                <a:blip r:embed="rId13"/>
                <a:stretch>
                  <a:fillRect l="-3941" b="-520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ángulo 36"/>
              <p:cNvSpPr/>
              <p:nvPr/>
            </p:nvSpPr>
            <p:spPr>
              <a:xfrm rot="10520278" flipV="1">
                <a:off x="9869772" y="5518098"/>
                <a:ext cx="11987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AR" dirty="0"/>
                  <a:t>2</a:t>
                </a:r>
                <a14:m>
                  <m:oMath xmlns:m="http://schemas.openxmlformats.org/officeDocument/2006/math"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s-A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37" name="Rectá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520278" flipV="1">
                <a:off x="9869772" y="5518098"/>
                <a:ext cx="1198754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3960" b="-2077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ángulo 37"/>
              <p:cNvSpPr/>
              <p:nvPr/>
            </p:nvSpPr>
            <p:spPr>
              <a:xfrm>
                <a:off x="2222480" y="6392979"/>
                <a:ext cx="264406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AR" dirty="0">
                    <a:solidFill>
                      <a:schemeClr val="bg1"/>
                    </a:solidFill>
                  </a:rPr>
                  <a:t>Sol</a:t>
                </a:r>
                <a:r>
                  <a:rPr lang="es-AR" baseline="-25000" dirty="0">
                    <a:solidFill>
                      <a:schemeClr val="bg1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=(2</m:t>
                    </m:r>
                    <m:d>
                      <m:dPr>
                        <m:begChr m:val=""/>
                        <m:ctrlP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s-AR" dirty="0">
                    <a:solidFill>
                      <a:schemeClr val="bg1"/>
                    </a:solidFill>
                  </a:rPr>
                  <a:t> </a:t>
                </a:r>
                <a:endParaRPr lang="es-AR" dirty="0"/>
              </a:p>
            </p:txBody>
          </p:sp>
        </mc:Choice>
        <mc:Fallback xmlns="">
          <p:sp>
            <p:nvSpPr>
              <p:cNvPr id="38" name="Rectá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480" y="6392979"/>
                <a:ext cx="2644067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2079" t="-118333" b="-19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ángulo 38"/>
              <p:cNvSpPr/>
              <p:nvPr/>
            </p:nvSpPr>
            <p:spPr>
              <a:xfrm>
                <a:off x="8383842" y="6424511"/>
                <a:ext cx="2096833" cy="515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AR" dirty="0">
                    <a:solidFill>
                      <a:schemeClr val="bg1"/>
                    </a:solidFill>
                  </a:rPr>
                  <a:t>Sol</a:t>
                </a:r>
                <a:r>
                  <a:rPr lang="es-AR" baseline="-25000" dirty="0">
                    <a:solidFill>
                      <a:schemeClr val="bg1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endChr m:val=""/>
                        <m:ctrlP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"/>
                        <m:endChr m:val="]"/>
                        <m:ctrlP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s-A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s-A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39" name="Rectá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842" y="6424511"/>
                <a:ext cx="2096833" cy="515847"/>
              </a:xfrm>
              <a:prstGeom prst="rect">
                <a:avLst/>
              </a:prstGeom>
              <a:blipFill rotWithShape="0">
                <a:blip r:embed="rId16"/>
                <a:stretch>
                  <a:fillRect l="-2326" t="-168235" r="-22384" b="-24352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ángulo 39"/>
              <p:cNvSpPr/>
              <p:nvPr/>
            </p:nvSpPr>
            <p:spPr>
              <a:xfrm>
                <a:off x="5194852" y="6366387"/>
                <a:ext cx="2751413" cy="504818"/>
              </a:xfrm>
              <a:prstGeom prst="rect">
                <a:avLst/>
              </a:prstGeom>
              <a:solidFill>
                <a:srgbClr val="E8D9F3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AR" dirty="0">
                    <a:solidFill>
                      <a:schemeClr val="bg1"/>
                    </a:solidFill>
                  </a:rPr>
                  <a:t>Sol</a:t>
                </a:r>
                <a14:m>
                  <m:oMath xmlns:m="http://schemas.openxmlformats.org/officeDocument/2006/math"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=(2</m:t>
                    </m:r>
                    <m:d>
                      <m:dPr>
                        <m:begChr m:val=""/>
                        <m:ctrlPr>
                          <a:rPr lang="es-A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s-A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s-A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endChr m:val=""/>
                        <m:ctrlPr>
                          <a:rPr lang="es-A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A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"/>
                        <m:endChr m:val="]"/>
                        <m:ctrlPr>
                          <a:rPr lang="es-A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s-A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s-A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40" name="Rectá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852" y="6366387"/>
                <a:ext cx="2751413" cy="504818"/>
              </a:xfrm>
              <a:prstGeom prst="rect">
                <a:avLst/>
              </a:prstGeom>
              <a:blipFill rotWithShape="0">
                <a:blip r:embed="rId17"/>
                <a:stretch>
                  <a:fillRect l="-1106" t="-172289" r="-28319" b="-25180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ángulo 40"/>
          <p:cNvSpPr/>
          <p:nvPr/>
        </p:nvSpPr>
        <p:spPr>
          <a:xfrm>
            <a:off x="7185613" y="423099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Sol</a:t>
            </a:r>
            <a:r>
              <a:rPr lang="es-AR" baseline="-25000" dirty="0">
                <a:solidFill>
                  <a:schemeClr val="bg1"/>
                </a:solidFill>
              </a:rPr>
              <a:t>2</a:t>
            </a:r>
            <a:r>
              <a:rPr lang="es-AR" dirty="0">
                <a:solidFill>
                  <a:schemeClr val="bg1"/>
                </a:solidFill>
              </a:rPr>
              <a:t> 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ángulo 22"/>
              <p:cNvSpPr/>
              <p:nvPr/>
            </p:nvSpPr>
            <p:spPr>
              <a:xfrm>
                <a:off x="2616509" y="2793587"/>
                <a:ext cx="1970845" cy="670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A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+7</m:t>
                          </m:r>
                          <m:r>
                            <a:rPr lang="es-A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s-A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s-AR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AR" sz="2000" dirty="0"/>
              </a:p>
            </p:txBody>
          </p:sp>
        </mc:Choice>
        <mc:Fallback xmlns="">
          <p:sp>
            <p:nvSpPr>
              <p:cNvPr id="23" name="Rectá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509" y="2793587"/>
                <a:ext cx="1970845" cy="670568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lecha derecha 26"/>
          <p:cNvSpPr/>
          <p:nvPr/>
        </p:nvSpPr>
        <p:spPr>
          <a:xfrm>
            <a:off x="4284927" y="3079656"/>
            <a:ext cx="463368" cy="255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ángulo 43"/>
              <p:cNvSpPr/>
              <p:nvPr/>
            </p:nvSpPr>
            <p:spPr>
              <a:xfrm>
                <a:off x="4972363" y="3912782"/>
                <a:ext cx="199267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AR" dirty="0">
                    <a:solidFill>
                      <a:schemeClr val="bg1"/>
                    </a:solidFill>
                  </a:rPr>
                  <a:t>Por ser Den</a:t>
                </a:r>
                <a14:m>
                  <m:oMath xmlns:m="http://schemas.openxmlformats.org/officeDocument/2006/math">
                    <m:r>
                      <a:rPr lang="es-A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44" name="Rectá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363" y="3912782"/>
                <a:ext cx="1992678" cy="369332"/>
              </a:xfrm>
              <a:prstGeom prst="rect">
                <a:avLst/>
              </a:prstGeom>
              <a:blipFill rotWithShape="0">
                <a:blip r:embed="rId19"/>
                <a:stretch>
                  <a:fillRect l="-2752" t="-10000" b="-2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lamada rectangular 27"/>
          <p:cNvSpPr/>
          <p:nvPr/>
        </p:nvSpPr>
        <p:spPr>
          <a:xfrm>
            <a:off x="4945423" y="3714140"/>
            <a:ext cx="1811406" cy="625379"/>
          </a:xfrm>
          <a:prstGeom prst="wedgeRectCallout">
            <a:avLst>
              <a:gd name="adj1" fmla="val -8374"/>
              <a:gd name="adj2" fmla="val 98491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ángulo 44"/>
              <p:cNvSpPr/>
              <p:nvPr/>
            </p:nvSpPr>
            <p:spPr>
              <a:xfrm>
                <a:off x="10067780" y="3981219"/>
                <a:ext cx="199267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AR" dirty="0">
                    <a:solidFill>
                      <a:schemeClr val="bg1"/>
                    </a:solidFill>
                  </a:rPr>
                  <a:t>Por ser Den</a:t>
                </a:r>
                <a14:m>
                  <m:oMath xmlns:m="http://schemas.openxmlformats.org/officeDocument/2006/math">
                    <m:r>
                      <a:rPr lang="es-A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45" name="Rectá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780" y="3981219"/>
                <a:ext cx="1992678" cy="369332"/>
              </a:xfrm>
              <a:prstGeom prst="rect">
                <a:avLst/>
              </a:prstGeom>
              <a:blipFill rotWithShape="0">
                <a:blip r:embed="rId20"/>
                <a:stretch>
                  <a:fillRect l="-2761" t="-8197" b="-2459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Llamada rectangular 45"/>
          <p:cNvSpPr/>
          <p:nvPr/>
        </p:nvSpPr>
        <p:spPr>
          <a:xfrm>
            <a:off x="10089759" y="3897323"/>
            <a:ext cx="1740241" cy="541532"/>
          </a:xfrm>
          <a:prstGeom prst="wedgeRectCallout">
            <a:avLst>
              <a:gd name="adj1" fmla="val -7091"/>
              <a:gd name="adj2" fmla="val 93673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00400" y="5878949"/>
            <a:ext cx="3263719" cy="482229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389819" y="5736152"/>
            <a:ext cx="2937347" cy="495924"/>
          </a:xfrm>
          <a:prstGeom prst="rect">
            <a:avLst/>
          </a:prstGeom>
        </p:spPr>
      </p:pic>
      <p:sp>
        <p:nvSpPr>
          <p:cNvPr id="50" name="CuadroTexto 49">
            <a:hlinkClick r:id="rId23" action="ppaction://hlinksldjump"/>
          </p:cNvPr>
          <p:cNvSpPr txBox="1"/>
          <p:nvPr/>
        </p:nvSpPr>
        <p:spPr>
          <a:xfrm>
            <a:off x="10859185" y="6434130"/>
            <a:ext cx="116664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VOLVER</a:t>
            </a:r>
          </a:p>
        </p:txBody>
      </p:sp>
    </p:spTree>
    <p:extLst>
      <p:ext uri="{BB962C8B-B14F-4D97-AF65-F5344CB8AC3E}">
        <p14:creationId xmlns:p14="http://schemas.microsoft.com/office/powerpoint/2010/main" val="236125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7000">
        <p:push dir="u"/>
      </p:transition>
    </mc:Choice>
    <mc:Fallback xmlns="">
      <p:transition spd="slow" advClick="0" advTm="17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  <p:bldP spid="5" grpId="0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" grpId="0"/>
      <p:bldP spid="24" grpId="0" animBg="1"/>
      <p:bldP spid="25" grpId="0" animBg="1"/>
      <p:bldP spid="31" grpId="0" animBg="1"/>
      <p:bldP spid="32" grpId="0" animBg="1"/>
      <p:bldP spid="14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 animBg="1"/>
      <p:bldP spid="41" grpId="0"/>
      <p:bldP spid="23" grpId="0"/>
      <p:bldP spid="27" grpId="0" animBg="1"/>
      <p:bldP spid="44" grpId="0"/>
      <p:bldP spid="28" grpId="0" animBg="1"/>
      <p:bldP spid="45" grpId="0"/>
      <p:bldP spid="4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adroTexto 42"/>
          <p:cNvSpPr txBox="1"/>
          <p:nvPr/>
        </p:nvSpPr>
        <p:spPr>
          <a:xfrm>
            <a:off x="3124021" y="1617483"/>
            <a:ext cx="1003325" cy="369332"/>
          </a:xfrm>
          <a:prstGeom prst="rect">
            <a:avLst/>
          </a:prstGeom>
          <a:solidFill>
            <a:srgbClr val="FA98D7"/>
          </a:solidFill>
        </p:spPr>
        <p:txBody>
          <a:bodyPr wrap="square" lIns="0" tIns="0" rIns="0" bIns="0" rtlCol="0">
            <a:spAutoFit/>
          </a:bodyPr>
          <a:lstStyle/>
          <a:p>
            <a:endParaRPr lang="es-AR" sz="2400" dirty="0"/>
          </a:p>
        </p:txBody>
      </p:sp>
      <p:sp>
        <p:nvSpPr>
          <p:cNvPr id="42" name="CuadroTexto 41"/>
          <p:cNvSpPr txBox="1"/>
          <p:nvPr/>
        </p:nvSpPr>
        <p:spPr>
          <a:xfrm>
            <a:off x="3198585" y="1256014"/>
            <a:ext cx="928761" cy="302642"/>
          </a:xfrm>
          <a:prstGeom prst="rect">
            <a:avLst/>
          </a:prstGeom>
          <a:solidFill>
            <a:srgbClr val="B9EDFF"/>
          </a:solidFill>
        </p:spPr>
        <p:txBody>
          <a:bodyPr wrap="square" lIns="0" tIns="0" rIns="0" bIns="0" rtlCol="0">
            <a:spAutoFit/>
          </a:bodyPr>
          <a:lstStyle/>
          <a:p>
            <a:endParaRPr lang="es-AR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8579" y="284268"/>
            <a:ext cx="9606099" cy="877143"/>
          </a:xfrm>
          <a:solidFill>
            <a:srgbClr val="B9EDFF"/>
          </a:solidFill>
        </p:spPr>
        <p:txBody>
          <a:bodyPr>
            <a:norm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es-AR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INECUACIÓN RACIONAL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2650227" y="1337757"/>
                <a:ext cx="2676939" cy="5845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−1 </m:t>
                          </m:r>
                        </m:num>
                        <m:den>
                          <m:r>
                            <a:rPr lang="es-A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s-AR" sz="2000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227" y="1337757"/>
                <a:ext cx="2676939" cy="58451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4587354" y="4539233"/>
                <a:ext cx="1934818" cy="307777"/>
              </a:xfrm>
              <a:prstGeom prst="rect">
                <a:avLst/>
              </a:prstGeom>
              <a:solidFill>
                <a:srgbClr val="FA98D7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+3&gt;</m:t>
                      </m:r>
                      <m:r>
                        <a:rPr lang="es-A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</m:t>
                      </m:r>
                    </m:oMath>
                  </m:oMathPara>
                </a14:m>
                <a:endParaRPr lang="es-AR" sz="2400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354" y="4539233"/>
                <a:ext cx="1934818" cy="307777"/>
              </a:xfrm>
              <a:prstGeom prst="rect">
                <a:avLst/>
              </a:prstGeom>
              <a:blipFill rotWithShape="0">
                <a:blip r:embed="rId3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/>
          <p:cNvSpPr txBox="1"/>
          <p:nvPr/>
        </p:nvSpPr>
        <p:spPr>
          <a:xfrm>
            <a:off x="5932505" y="1161411"/>
            <a:ext cx="58221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1°) Comparar con 0</a:t>
            </a:r>
          </a:p>
          <a:p>
            <a:r>
              <a:rPr lang="es-AR" dirty="0">
                <a:solidFill>
                  <a:schemeClr val="bg1"/>
                </a:solidFill>
              </a:rPr>
              <a:t>2°) Establecer el signo del cociente y </a:t>
            </a:r>
            <a:br>
              <a:rPr lang="es-AR" dirty="0">
                <a:solidFill>
                  <a:schemeClr val="bg1"/>
                </a:solidFill>
              </a:rPr>
            </a:br>
            <a:endParaRPr lang="es-AR" dirty="0">
              <a:solidFill>
                <a:schemeClr val="bg1"/>
              </a:solidFill>
            </a:endParaRPr>
          </a:p>
          <a:p>
            <a:r>
              <a:rPr lang="es-AR" dirty="0">
                <a:solidFill>
                  <a:schemeClr val="bg1"/>
                </a:solidFill>
              </a:rPr>
              <a:t>3°)la regla correspondiente: + POR -   o   - POR + </a:t>
            </a:r>
          </a:p>
          <a:p>
            <a:r>
              <a:rPr lang="es-AR" dirty="0">
                <a:solidFill>
                  <a:schemeClr val="bg1"/>
                </a:solidFill>
              </a:rPr>
              <a:t>PERO EN ESTA OCACIÓN SABEMOS QUE EL NUMERADOR ES </a:t>
            </a:r>
          </a:p>
          <a:p>
            <a:r>
              <a:rPr lang="es-AR" dirty="0">
                <a:solidFill>
                  <a:schemeClr val="bg1"/>
                </a:solidFill>
              </a:rPr>
              <a:t>4°)LA UNICA OPCIÓN POSIBLE</a:t>
            </a:r>
          </a:p>
          <a:p>
            <a:endParaRPr lang="es-AR" dirty="0">
              <a:solidFill>
                <a:schemeClr val="bg1"/>
              </a:solidFill>
            </a:endParaRPr>
          </a:p>
          <a:p>
            <a:r>
              <a:rPr lang="es-AR" dirty="0">
                <a:solidFill>
                  <a:schemeClr val="bg1"/>
                </a:solidFill>
              </a:rPr>
              <a:t>                  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401601" y="3746734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Sol</a:t>
            </a:r>
            <a:endParaRPr lang="es-AR" dirty="0"/>
          </a:p>
        </p:txBody>
      </p:sp>
      <p:sp>
        <p:nvSpPr>
          <p:cNvPr id="25" name="Más 24"/>
          <p:cNvSpPr/>
          <p:nvPr/>
        </p:nvSpPr>
        <p:spPr>
          <a:xfrm>
            <a:off x="4622164" y="4261168"/>
            <a:ext cx="324676" cy="255298"/>
          </a:xfrm>
          <a:prstGeom prst="mathPlus">
            <a:avLst/>
          </a:prstGeom>
          <a:solidFill>
            <a:srgbClr val="FA98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Más 25"/>
          <p:cNvSpPr/>
          <p:nvPr/>
        </p:nvSpPr>
        <p:spPr>
          <a:xfrm>
            <a:off x="-1035274" y="5058834"/>
            <a:ext cx="324676" cy="255298"/>
          </a:xfrm>
          <a:prstGeom prst="mathPlus">
            <a:avLst/>
          </a:prstGeom>
          <a:solidFill>
            <a:srgbClr val="B9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Más 28"/>
          <p:cNvSpPr/>
          <p:nvPr/>
        </p:nvSpPr>
        <p:spPr>
          <a:xfrm>
            <a:off x="-1035274" y="5072161"/>
            <a:ext cx="324676" cy="255298"/>
          </a:xfrm>
          <a:prstGeom prst="mathPlus">
            <a:avLst/>
          </a:prstGeom>
          <a:solidFill>
            <a:srgbClr val="B9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Menos 30"/>
          <p:cNvSpPr/>
          <p:nvPr/>
        </p:nvSpPr>
        <p:spPr>
          <a:xfrm>
            <a:off x="8167507" y="2574471"/>
            <a:ext cx="357806" cy="255298"/>
          </a:xfrm>
          <a:prstGeom prst="mathMinus">
            <a:avLst/>
          </a:prstGeom>
          <a:solidFill>
            <a:srgbClr val="B9E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ángulo 33"/>
              <p:cNvSpPr/>
              <p:nvPr/>
            </p:nvSpPr>
            <p:spPr>
              <a:xfrm rot="10520278" flipV="1">
                <a:off x="4948114" y="5359198"/>
                <a:ext cx="11987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AR" dirty="0"/>
                  <a:t>2</a:t>
                </a:r>
                <a14:m>
                  <m:oMath xmlns:m="http://schemas.openxmlformats.org/officeDocument/2006/math"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34" name="Rectá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520278" flipV="1">
                <a:off x="4948114" y="5359198"/>
                <a:ext cx="1198754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3960" b="-2077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ángulo 39"/>
              <p:cNvSpPr/>
              <p:nvPr/>
            </p:nvSpPr>
            <p:spPr>
              <a:xfrm>
                <a:off x="4475419" y="6131383"/>
                <a:ext cx="2751413" cy="369332"/>
              </a:xfrm>
              <a:prstGeom prst="rect">
                <a:avLst/>
              </a:prstGeom>
              <a:solidFill>
                <a:srgbClr val="E8D9F3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AR" dirty="0">
                    <a:solidFill>
                      <a:schemeClr val="bg1"/>
                    </a:solidFill>
                  </a:rPr>
                  <a:t>Sol</a:t>
                </a:r>
                <a14:m>
                  <m:oMath xmlns:m="http://schemas.openxmlformats.org/officeDocument/2006/math">
                    <m:r>
                      <a:rPr lang="es-A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begChr m:val=""/>
                        <m:ctrlPr>
                          <a:rPr lang="es-A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s-A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40" name="Rectá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419" y="6131383"/>
                <a:ext cx="2751413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118333" b="-191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lecha derecha 26"/>
          <p:cNvSpPr/>
          <p:nvPr/>
        </p:nvSpPr>
        <p:spPr>
          <a:xfrm>
            <a:off x="4593766" y="1518048"/>
            <a:ext cx="463368" cy="255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ángulo 43"/>
              <p:cNvSpPr/>
              <p:nvPr/>
            </p:nvSpPr>
            <p:spPr>
              <a:xfrm>
                <a:off x="4972363" y="3912782"/>
                <a:ext cx="199267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AR" dirty="0">
                    <a:solidFill>
                      <a:schemeClr val="bg1"/>
                    </a:solidFill>
                  </a:rPr>
                  <a:t>Por ser Den</a:t>
                </a:r>
                <a14:m>
                  <m:oMath xmlns:m="http://schemas.openxmlformats.org/officeDocument/2006/math">
                    <m:r>
                      <a:rPr lang="es-A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s-A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44" name="Rectá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363" y="3912782"/>
                <a:ext cx="199267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752" t="-10000" b="-2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lamada rectangular 27"/>
          <p:cNvSpPr/>
          <p:nvPr/>
        </p:nvSpPr>
        <p:spPr>
          <a:xfrm>
            <a:off x="4945423" y="3714140"/>
            <a:ext cx="1811406" cy="625379"/>
          </a:xfrm>
          <a:prstGeom prst="wedgeRectCallout">
            <a:avLst>
              <a:gd name="adj1" fmla="val -8374"/>
              <a:gd name="adj2" fmla="val 98491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0" name="CuadroTexto 49">
            <a:hlinkClick r:id="rId7" action="ppaction://hlinksldjump"/>
          </p:cNvPr>
          <p:cNvSpPr txBox="1"/>
          <p:nvPr/>
        </p:nvSpPr>
        <p:spPr>
          <a:xfrm>
            <a:off x="10859185" y="6434130"/>
            <a:ext cx="116664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VOLVER</a:t>
            </a:r>
          </a:p>
        </p:txBody>
      </p:sp>
      <p:sp>
        <p:nvSpPr>
          <p:cNvPr id="6" name="Menos 5"/>
          <p:cNvSpPr/>
          <p:nvPr/>
        </p:nvSpPr>
        <p:spPr>
          <a:xfrm>
            <a:off x="5234663" y="1513047"/>
            <a:ext cx="451456" cy="33057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2617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7000">
        <p:push dir="u"/>
      </p:transition>
    </mc:Choice>
    <mc:Fallback xmlns="">
      <p:transition spd="slow" advClick="0" advTm="17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  <p:bldP spid="10" grpId="0" animBg="1"/>
      <p:bldP spid="3" grpId="0"/>
      <p:bldP spid="25" grpId="0" animBg="1"/>
      <p:bldP spid="31" grpId="0" animBg="1"/>
      <p:bldP spid="34" grpId="0"/>
      <p:bldP spid="40" grpId="0" animBg="1"/>
      <p:bldP spid="27" grpId="0" animBg="1"/>
      <p:bldP spid="44" grpId="0"/>
      <p:bldP spid="28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827307"/>
              </p:ext>
            </p:extLst>
          </p:nvPr>
        </p:nvGraphicFramePr>
        <p:xfrm>
          <a:off x="1880558" y="1418187"/>
          <a:ext cx="9495653" cy="5156662"/>
        </p:xfrm>
        <a:graphic>
          <a:graphicData uri="http://schemas.openxmlformats.org/drawingml/2006/table">
            <a:tbl>
              <a:tblPr firstRow="1" firstCol="1" bandRow="1" bandCol="1">
                <a:tableStyleId>{21E4AEA4-8DFA-4A89-87EB-49C32662AFE0}</a:tableStyleId>
              </a:tblPr>
              <a:tblGrid>
                <a:gridCol w="379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1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6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 dirty="0">
                          <a:solidFill>
                            <a:schemeClr val="bg1"/>
                          </a:solidFill>
                          <a:effectLst/>
                        </a:rPr>
                        <a:t>Intervalo</a:t>
                      </a:r>
                      <a:endParaRPr lang="es-AR" sz="3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 dirty="0">
                          <a:solidFill>
                            <a:schemeClr val="bg1"/>
                          </a:solidFill>
                          <a:effectLst/>
                        </a:rPr>
                        <a:t>clasificación</a:t>
                      </a:r>
                      <a:endParaRPr lang="es-AR" sz="3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 dirty="0">
                          <a:solidFill>
                            <a:schemeClr val="bg1"/>
                          </a:solidFill>
                          <a:effectLst/>
                        </a:rPr>
                        <a:t>observaciones</a:t>
                      </a:r>
                      <a:endParaRPr lang="es-AR" sz="3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2000" kern="1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 kern="1200" dirty="0">
                          <a:effectLst/>
                        </a:rPr>
                        <a:t> Intervalo cerrado</a:t>
                      </a:r>
                      <a:endParaRPr lang="es-AR" sz="2000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 L</a:t>
                      </a:r>
                      <a:r>
                        <a:rPr lang="es-ES_tradnl" sz="2000" baseline="0" dirty="0">
                          <a:effectLst/>
                        </a:rPr>
                        <a:t>os dos extremos a y b pertenecen al intervalo</a:t>
                      </a:r>
                      <a:endParaRPr lang="es-A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kern="1200" dirty="0">
                          <a:effectLst/>
                        </a:rPr>
                        <a:t> Intervalo abierto</a:t>
                      </a:r>
                      <a:endParaRPr lang="es-AR" sz="2000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dirty="0">
                          <a:effectLst/>
                        </a:rPr>
                        <a:t>  L</a:t>
                      </a:r>
                      <a:r>
                        <a:rPr lang="es-ES_tradnl" sz="2000" baseline="0" dirty="0">
                          <a:effectLst/>
                        </a:rPr>
                        <a:t>os dos extremos a y b NO pertenecen al intervalo</a:t>
                      </a:r>
                      <a:endParaRPr lang="es-A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 kern="1200" dirty="0">
                          <a:effectLst/>
                        </a:rPr>
                        <a:t> Intervalos </a:t>
                      </a:r>
                      <a:r>
                        <a:rPr lang="es-ES_tradnl" sz="2000" kern="1200" dirty="0" err="1">
                          <a:effectLst/>
                        </a:rPr>
                        <a:t>semiabierto</a:t>
                      </a:r>
                      <a:endParaRPr lang="es-AR" sz="2000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 kern="1200" dirty="0">
                          <a:effectLst/>
                        </a:rPr>
                        <a:t> </a:t>
                      </a:r>
                      <a:endParaRPr lang="es-AR" sz="2000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 UNO de los extremos NO es elemento del intervalo.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 el extremo</a:t>
                      </a:r>
                      <a:r>
                        <a:rPr lang="es-ES_tradnl" sz="20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pertenece se usa [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20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 el extremo no pertenece se usa (</a:t>
                      </a:r>
                      <a:endParaRPr lang="es-A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6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AR" sz="2000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A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6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Intervalos</a:t>
                      </a:r>
                      <a:r>
                        <a:rPr lang="es-AR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infinitos</a:t>
                      </a:r>
                      <a:endParaRPr lang="es-AR" sz="2000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 Uno de sus extremos nos indican que sigue</a:t>
                      </a:r>
                      <a:r>
                        <a:rPr lang="es-ES_tradnl" sz="2000" baseline="0" dirty="0">
                          <a:effectLst/>
                        </a:rPr>
                        <a:t> hacia +∞ o -∞</a:t>
                      </a:r>
                      <a:endParaRPr lang="es-A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6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0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AR" sz="2000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A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834523"/>
              </p:ext>
            </p:extLst>
          </p:nvPr>
        </p:nvGraphicFramePr>
        <p:xfrm>
          <a:off x="1938569" y="2254002"/>
          <a:ext cx="3668599" cy="636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" name="Ecuación" r:id="rId3" imgW="1257120" imgH="215640" progId="Equation.3">
                  <p:embed/>
                </p:oleObj>
              </mc:Choice>
              <mc:Fallback>
                <p:oleObj name="Ecuación" r:id="rId3" imgW="1257120" imgH="215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569" y="2254002"/>
                        <a:ext cx="3668599" cy="6364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490957"/>
              </p:ext>
            </p:extLst>
          </p:nvPr>
        </p:nvGraphicFramePr>
        <p:xfrm>
          <a:off x="1966044" y="3016277"/>
          <a:ext cx="3589365" cy="623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4" name="Ecuación" r:id="rId5" imgW="1282680" imgH="215640" progId="Equation.3">
                  <p:embed/>
                </p:oleObj>
              </mc:Choice>
              <mc:Fallback>
                <p:oleObj name="Ecuación" r:id="rId5" imgW="1282680" imgH="215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044" y="3016277"/>
                        <a:ext cx="3589365" cy="6230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596616"/>
              </p:ext>
            </p:extLst>
          </p:nvPr>
        </p:nvGraphicFramePr>
        <p:xfrm>
          <a:off x="1894738" y="4441053"/>
          <a:ext cx="3648714" cy="58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5" name="Ecuación" r:id="rId7" imgW="1269720" imgH="215640" progId="Equation.3">
                  <p:embed/>
                </p:oleObj>
              </mc:Choice>
              <mc:Fallback>
                <p:oleObj name="Ecuación" r:id="rId7" imgW="1269720" imgH="215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4738" y="4441053"/>
                        <a:ext cx="3648714" cy="5819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018149"/>
              </p:ext>
            </p:extLst>
          </p:nvPr>
        </p:nvGraphicFramePr>
        <p:xfrm>
          <a:off x="1997143" y="3691273"/>
          <a:ext cx="3558265" cy="600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6" name="Ecuación" r:id="rId9" imgW="1269720" imgH="215640" progId="Equation.3">
                  <p:embed/>
                </p:oleObj>
              </mc:Choice>
              <mc:Fallback>
                <p:oleObj name="Ecuación" r:id="rId9" imgW="126972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143" y="3691273"/>
                        <a:ext cx="3558265" cy="6002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396090"/>
              </p:ext>
            </p:extLst>
          </p:nvPr>
        </p:nvGraphicFramePr>
        <p:xfrm>
          <a:off x="1906694" y="5842127"/>
          <a:ext cx="3624803" cy="652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" name="Ecuación" r:id="rId11" imgW="1193760" imgH="215640" progId="Equation.3">
                  <p:embed/>
                </p:oleObj>
              </mc:Choice>
              <mc:Fallback>
                <p:oleObj name="Ecuación" r:id="rId11" imgW="1193760" imgH="215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694" y="5842127"/>
                        <a:ext cx="3624803" cy="6527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339165"/>
              </p:ext>
            </p:extLst>
          </p:nvPr>
        </p:nvGraphicFramePr>
        <p:xfrm>
          <a:off x="1938568" y="5201954"/>
          <a:ext cx="3358051" cy="622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" name="Ecuación" r:id="rId13" imgW="1155600" imgH="215640" progId="Equation.3">
                  <p:embed/>
                </p:oleObj>
              </mc:Choice>
              <mc:Fallback>
                <p:oleObj name="Ecuación" r:id="rId13" imgW="115560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568" y="5201954"/>
                        <a:ext cx="3358051" cy="622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ítulo 1"/>
          <p:cNvSpPr txBox="1">
            <a:spLocks/>
          </p:cNvSpPr>
          <p:nvPr/>
        </p:nvSpPr>
        <p:spPr>
          <a:xfrm>
            <a:off x="2200140" y="262489"/>
            <a:ext cx="9329111" cy="601013"/>
          </a:xfrm>
          <a:prstGeom prst="rect">
            <a:avLst/>
          </a:prstGeom>
          <a:solidFill>
            <a:srgbClr val="B9EDFF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s-AR" b="1" dirty="0">
                <a:solidFill>
                  <a:srgbClr val="0070C0"/>
                </a:solidFill>
              </a:rPr>
              <a:t>TIPOS DE INTERVALOS</a:t>
            </a:r>
          </a:p>
        </p:txBody>
      </p:sp>
    </p:spTree>
    <p:extLst>
      <p:ext uri="{BB962C8B-B14F-4D97-AF65-F5344CB8AC3E}">
        <p14:creationId xmlns:p14="http://schemas.microsoft.com/office/powerpoint/2010/main" val="344868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7000">
        <p:push dir="u"/>
      </p:transition>
    </mc:Choice>
    <mc:Fallback xmlns="">
      <p:transition spd="slow" advClick="0" advTm="17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813673" y="197267"/>
            <a:ext cx="6723530" cy="646331"/>
          </a:xfrm>
          <a:prstGeom prst="rect">
            <a:avLst/>
          </a:prstGeom>
          <a:solidFill>
            <a:srgbClr val="B9EDFF"/>
          </a:solidFill>
          <a:effectLst>
            <a:glow rad="101600">
              <a:schemeClr val="accent3">
                <a:satMod val="175000"/>
                <a:alpha val="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s-AR" sz="3600" b="1" dirty="0">
                <a:solidFill>
                  <a:srgbClr val="0070C0"/>
                </a:solidFill>
              </a:rPr>
              <a:t>EJEMPLOS INTERVALOS</a:t>
            </a:r>
            <a:endParaRPr lang="es-AR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-5 -4 -3 -2 -1 0 1 2 3 4 5 6 7 8&#10;)(- +&#10;Esto quiere decir que son todos los valores SIN incluir&#10;el 1 hacia el infinito po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0" t="61732" r="1091" b="31068"/>
          <a:stretch/>
        </p:blipFill>
        <p:spPr bwMode="auto">
          <a:xfrm>
            <a:off x="1774408" y="1619000"/>
            <a:ext cx="5230019" cy="63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2x2 + 5x + 6 &lt; 0&#10;2(0)2 + 5(0) + 6 &lt; 0&#10;0 + 0 + 6 &lt; 0&#10;6 &lt; 0&#10;NO satisface la&#10;inecuación&#10;x  () o NO tiene solución&#10;Conjunto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1" t="70161" r="24278" b="22384"/>
          <a:stretch/>
        </p:blipFill>
        <p:spPr bwMode="auto">
          <a:xfrm>
            <a:off x="1937639" y="2785774"/>
            <a:ext cx="4669683" cy="65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-5 -4 -3 -2 -1 0 1 2 3 4 5 6 7 8&#10;)(- +&#10;Esto quiere decir que son todos los valores SIN incluir&#10;el 1 hacia el infinito po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19" t="61733" r="773" b="33171"/>
          <a:stretch/>
        </p:blipFill>
        <p:spPr bwMode="auto">
          <a:xfrm>
            <a:off x="6160777" y="1619064"/>
            <a:ext cx="674130" cy="45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2x2 + 5x + 6 &lt; 0&#10;2(0)2 + 5(0) + 6 &lt; 0&#10;0 + 0 + 6 &lt; 0&#10;6 &lt; 0&#10;NO satisface la&#10;inecuación&#10;x  () o NO tiene solución&#10;Conjunto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0" t="70161" r="21013" b="22121"/>
          <a:stretch/>
        </p:blipFill>
        <p:spPr bwMode="auto">
          <a:xfrm>
            <a:off x="5977594" y="2776072"/>
            <a:ext cx="629728" cy="67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x2 – x – 6 &lt; 0&#10;(-3)2 – (-3) – 6 &lt; 0&#10;9 + 3 – 6 &lt; 0&#10;12 &lt; 0&#10;Ahora colocamos nuestras raíces en la gráfica&#10;Reemplazando un núm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3" t="72075" r="27681" b="21075"/>
          <a:stretch/>
        </p:blipFill>
        <p:spPr bwMode="auto">
          <a:xfrm>
            <a:off x="1897226" y="5270829"/>
            <a:ext cx="4615133" cy="54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-8 -7 -6 -5 -4 -3 -2 -1 0 1 2 3 4 5&#10;](- +&#10;Esto quiere decir que son todos los valores incluidos el -2 hacia el infinito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1" t="33782" r="28725" b="58058"/>
          <a:stretch/>
        </p:blipFill>
        <p:spPr bwMode="auto">
          <a:xfrm>
            <a:off x="1937639" y="3970527"/>
            <a:ext cx="4531659" cy="90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-8 -7 -6 -5 -4 -3 -2 -1 0 1 2 3 4 5&#10;](- +&#10;Esto quiere decir que son todos los valores incluidos el -2 hacia el infinito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1" t="31416" r="68399" b="58058"/>
          <a:stretch/>
        </p:blipFill>
        <p:spPr bwMode="auto">
          <a:xfrm>
            <a:off x="1774408" y="3916239"/>
            <a:ext cx="941294" cy="7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7091166" y="929214"/>
            <a:ext cx="208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Aquí tenemos</a:t>
            </a:r>
            <a:endParaRPr lang="es-AR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921848" y="1687222"/>
            <a:ext cx="328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AR" dirty="0"/>
              <a:t>Todos los números mayores a 1 (el 1 no pertenece)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/>
              <p:cNvSpPr txBox="1"/>
              <p:nvPr/>
            </p:nvSpPr>
            <p:spPr>
              <a:xfrm>
                <a:off x="10180696" y="1726256"/>
                <a:ext cx="20811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AR" sz="2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1,+</m:t>
                          </m:r>
                          <m:r>
                            <a:rPr lang="es-AR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es-AR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Cuadro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0696" y="1726256"/>
                <a:ext cx="2081160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adroTexto 17"/>
          <p:cNvSpPr txBox="1"/>
          <p:nvPr/>
        </p:nvSpPr>
        <p:spPr>
          <a:xfrm>
            <a:off x="6896178" y="2681030"/>
            <a:ext cx="3481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AR" dirty="0"/>
              <a:t>Los números  comprendidos entre -2 y 3 (el -2y el 3 no pertenecen)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/>
              <p:cNvSpPr txBox="1"/>
              <p:nvPr/>
            </p:nvSpPr>
            <p:spPr>
              <a:xfrm>
                <a:off x="10151259" y="2778305"/>
                <a:ext cx="20811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AR" sz="2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−2 , 3</m:t>
                          </m:r>
                        </m:e>
                      </m:d>
                    </m:oMath>
                  </m:oMathPara>
                </a14:m>
                <a:endParaRPr lang="es-AR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Cuadro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259" y="2778305"/>
                <a:ext cx="2081160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uadroTexto 19"/>
          <p:cNvSpPr txBox="1"/>
          <p:nvPr/>
        </p:nvSpPr>
        <p:spPr>
          <a:xfrm>
            <a:off x="6869957" y="4061186"/>
            <a:ext cx="3703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Todos los números menores o iguales a -2 (el -2 pertenece)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/>
              <p:cNvSpPr txBox="1"/>
              <p:nvPr/>
            </p:nvSpPr>
            <p:spPr>
              <a:xfrm>
                <a:off x="10145968" y="4194930"/>
                <a:ext cx="20811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es-AR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s-A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"/>
                          <m:endChr m:val="]"/>
                          <m:ctrlPr>
                            <a:rPr lang="es-AR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s-AR" sz="24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Cuadro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5968" y="4194930"/>
                <a:ext cx="2081160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6433" t="-127632" r="-14327" b="-19736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uadroTexto 22"/>
          <p:cNvSpPr txBox="1"/>
          <p:nvPr/>
        </p:nvSpPr>
        <p:spPr>
          <a:xfrm>
            <a:off x="6799132" y="5102119"/>
            <a:ext cx="3481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Los números  comprendidos e iguales a -8 y 0 (el -8 y el 0 pertenecen)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/>
              <p:cNvSpPr txBox="1"/>
              <p:nvPr/>
            </p:nvSpPr>
            <p:spPr>
              <a:xfrm>
                <a:off x="10452489" y="5183176"/>
                <a:ext cx="16266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AR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−8, 0</m:t>
                          </m:r>
                        </m:e>
                      </m:d>
                    </m:oMath>
                  </m:oMathPara>
                </a14:m>
                <a:endParaRPr lang="es-AR" sz="24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Cuadro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2489" y="5183176"/>
                <a:ext cx="1626614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uadroTexto 24">
            <a:hlinkClick r:id="rId11" action="ppaction://hlinksldjump"/>
          </p:cNvPr>
          <p:cNvSpPr txBox="1"/>
          <p:nvPr/>
        </p:nvSpPr>
        <p:spPr>
          <a:xfrm>
            <a:off x="10682476" y="6386014"/>
            <a:ext cx="116664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VOLVER</a:t>
            </a:r>
          </a:p>
        </p:txBody>
      </p:sp>
    </p:spTree>
    <p:extLst>
      <p:ext uri="{BB962C8B-B14F-4D97-AF65-F5344CB8AC3E}">
        <p14:creationId xmlns:p14="http://schemas.microsoft.com/office/powerpoint/2010/main" val="55844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7000">
        <p:push dir="u"/>
      </p:transition>
    </mc:Choice>
    <mc:Fallback xmlns="">
      <p:transition spd="slow" advClick="0" advTm="17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s-AR" b="1" dirty="0">
                <a:solidFill>
                  <a:schemeClr val="bg1"/>
                </a:solidFill>
              </a:rPr>
              <a:t>Inecuaciones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Conocimientos previos</a:t>
            </a:r>
          </a:p>
          <a:p>
            <a:r>
              <a:rPr lang="es-AR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Propiedades de las desigualdades</a:t>
            </a:r>
            <a:br>
              <a:rPr lang="es-AR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endParaRPr lang="es-AR" b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23" y="421814"/>
            <a:ext cx="776027" cy="779274"/>
          </a:xfrm>
          <a:prstGeom prst="rect">
            <a:avLst/>
          </a:prstGeom>
        </p:spPr>
      </p:pic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401" y="4676775"/>
            <a:ext cx="32766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hlinkClick r:id="rId5" action="ppaction://hlinksldjump"/>
          </p:cNvPr>
          <p:cNvSpPr txBox="1"/>
          <p:nvPr/>
        </p:nvSpPr>
        <p:spPr>
          <a:xfrm>
            <a:off x="10625026" y="6424978"/>
            <a:ext cx="116664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VOLVER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191544" y="536648"/>
            <a:ext cx="580021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AR" sz="2800" b="1" i="1" spc="600" dirty="0">
                <a:solidFill>
                  <a:schemeClr val="bg1"/>
                </a:solidFill>
              </a:rPr>
              <a:t>Por más Matemática</a:t>
            </a:r>
          </a:p>
        </p:txBody>
      </p:sp>
    </p:spTree>
    <p:extLst>
      <p:ext uri="{BB962C8B-B14F-4D97-AF65-F5344CB8AC3E}">
        <p14:creationId xmlns:p14="http://schemas.microsoft.com/office/powerpoint/2010/main" val="154184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7000">
        <p:push dir="u"/>
      </p:transition>
    </mc:Choice>
    <mc:Fallback xmlns="">
      <p:transition spd="slow" advClick="0" advTm="17000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720909" y="197267"/>
            <a:ext cx="6723530" cy="1200329"/>
          </a:xfrm>
          <a:prstGeom prst="rect">
            <a:avLst/>
          </a:prstGeom>
          <a:solidFill>
            <a:srgbClr val="B9EDFF"/>
          </a:solidFill>
          <a:effectLst>
            <a:glow rad="101600">
              <a:schemeClr val="accent3">
                <a:satMod val="175000"/>
                <a:alpha val="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s-AR" sz="3600" b="1" dirty="0">
                <a:solidFill>
                  <a:srgbClr val="0070C0"/>
                </a:solidFill>
                <a:latin typeface="+mj-lt"/>
              </a:rPr>
              <a:t>1° PROPIEDAD DE LAS DESGUALDADES</a:t>
            </a:r>
            <a:endParaRPr lang="es-AR" b="1" dirty="0">
              <a:solidFill>
                <a:srgbClr val="0070C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2500743" y="2053083"/>
                <a:ext cx="283733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s-AR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s-AR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s-AR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s-AR" sz="2000" b="1" i="1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2400" b="1" i="1" u="sng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s-AR" sz="2400" b="1" i="1" u="sng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sz="2400" b="1" i="1" u="sng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s-AR" sz="2400" b="1" i="1" u="sng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s-AR" sz="2400" b="1" i="1" u="sng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s-AR" sz="2400" b="1" i="1" u="sng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sz="2400" b="1" i="1" u="sng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s-AR" sz="2000" b="1" i="1" u="sng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s-AR" sz="2000" b="1" i="1" dirty="0">
                    <a:solidFill>
                      <a:schemeClr val="bg1"/>
                    </a:solidFill>
                  </a:rPr>
                  <a:t>     </a:t>
                </a:r>
                <a:r>
                  <a:rPr lang="es-AR" sz="2400" b="1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10         19</a:t>
                </a:r>
                <a:endParaRPr lang="es-AR" sz="20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743" y="2053083"/>
                <a:ext cx="2837330" cy="1754326"/>
              </a:xfrm>
              <a:prstGeom prst="rect">
                <a:avLst/>
              </a:prstGeom>
              <a:blipFill rotWithShape="0">
                <a:blip r:embed="rId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1882588" y="1601760"/>
                <a:ext cx="95608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2400" dirty="0">
                    <a:solidFill>
                      <a:schemeClr val="bg1"/>
                    </a:solidFill>
                  </a:rPr>
                  <a:t>Si  </a:t>
                </a:r>
                <a14:m>
                  <m:oMath xmlns:m="http://schemas.openxmlformats.org/officeDocument/2006/math"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𝑒𝑛𝑡𝑜𝑛𝑐𝑒𝑠</m:t>
                    </m:r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 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endParaRPr lang="es-AR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588" y="1601760"/>
                <a:ext cx="9560859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1882588" y="3812143"/>
                <a:ext cx="95608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2400" dirty="0">
                    <a:solidFill>
                      <a:schemeClr val="bg1"/>
                    </a:solidFill>
                  </a:rPr>
                  <a:t>Si  </a:t>
                </a:r>
                <a14:m>
                  <m:oMath xmlns:m="http://schemas.openxmlformats.org/officeDocument/2006/math"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𝑒𝑛𝑡𝑜𝑛𝑐𝑒𝑠</m:t>
                    </m:r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  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endParaRPr lang="es-AR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588" y="3812143"/>
                <a:ext cx="9560859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8498681" y="4325413"/>
                <a:ext cx="2837330" cy="1741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s-AR" sz="2000" b="1" i="1" dirty="0">
                    <a:solidFill>
                      <a:schemeClr val="bg1"/>
                    </a:solidFill>
                  </a:rPr>
                  <a:t>4</a:t>
                </a:r>
              </a:p>
              <a:p>
                <a:pPr>
                  <a:lnSpc>
                    <a:spcPct val="150000"/>
                  </a:lnSpc>
                </a:pPr>
                <a:r>
                  <a:rPr lang="es-AR" sz="2400" b="1" u="sng" dirty="0">
                    <a:solidFill>
                      <a:schemeClr val="bg1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s-AR" sz="2400" b="1" i="1" u="sng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s-AR" sz="2400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AR" sz="2400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s-AR" sz="2400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s-AR" sz="2400" b="1" i="1" u="sng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s-AR" sz="2400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AR" sz="2400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s-AR" sz="2400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endParaRPr lang="es-AR" sz="2400" b="1" u="sng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s-AR" sz="2000" b="1" i="1" dirty="0">
                    <a:solidFill>
                      <a:schemeClr val="bg1"/>
                    </a:solidFill>
                  </a:rPr>
                  <a:t>          </a:t>
                </a:r>
                <a:r>
                  <a:rPr lang="es-AR" sz="2400" b="1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7         5</a:t>
                </a:r>
                <a:endParaRPr lang="es-AR" sz="20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681" y="4325413"/>
                <a:ext cx="2837330" cy="1741567"/>
              </a:xfrm>
              <a:prstGeom prst="rect">
                <a:avLst/>
              </a:prstGeom>
              <a:blipFill rotWithShape="0">
                <a:blip r:embed="rId6"/>
                <a:stretch>
                  <a:fillRect l="-3219" b="-315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/>
          <p:cNvSpPr txBox="1"/>
          <p:nvPr/>
        </p:nvSpPr>
        <p:spPr>
          <a:xfrm>
            <a:off x="2032370" y="5917160"/>
            <a:ext cx="9789458" cy="830997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AR" sz="2300" dirty="0">
                <a:solidFill>
                  <a:schemeClr val="bg1"/>
                </a:solidFill>
              </a:rPr>
              <a:t>Si a una desigualdad le sumamos o restamos miembro a miembro un mismo número obtenemos una desigualdad del mismo sentido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8148310" y="1943295"/>
                <a:ext cx="283733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s-AR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s-AR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  <m:r>
                        <a:rPr lang="es-AR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s-AR" sz="24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s-AR" sz="2400" b="1" u="sng" dirty="0">
                    <a:solidFill>
                      <a:schemeClr val="bg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s-AR" sz="2400" b="1" i="1" u="sng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s-AR" sz="2400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AR" sz="2400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s-AR" sz="2400" b="1" i="1" u="sng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s-AR" sz="2400" b="1" i="1" u="sng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r>
                  <a:rPr lang="es-AR" sz="2400" b="1" u="sng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AR" sz="2400" b="1" i="1" u="sng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AR" sz="2400" b="1" i="1" u="sng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s-AR" sz="2400" b="1" i="1" u="sng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AR" sz="2400" b="1" u="sng" dirty="0">
                  <a:solidFill>
                    <a:schemeClr val="bg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s-AR" sz="2000" b="1" i="1" dirty="0">
                    <a:solidFill>
                      <a:schemeClr val="bg1"/>
                    </a:solidFill>
                  </a:rPr>
                  <a:t>    </a:t>
                </a:r>
                <a:r>
                  <a:rPr lang="es-AR" sz="2400" b="1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-1              8 </a:t>
                </a:r>
                <a:endParaRPr lang="es-AR" sz="20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310" y="1943295"/>
                <a:ext cx="2837330" cy="1754326"/>
              </a:xfrm>
              <a:prstGeom prst="rect">
                <a:avLst/>
              </a:prstGeom>
              <a:blipFill rotWithShape="0"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1882589" y="4239805"/>
                <a:ext cx="380852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s-AR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s-AR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s-AR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s-AR" sz="2400" b="1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s-AR" sz="2400" b="1" u="sng" dirty="0">
                    <a:solidFill>
                      <a:schemeClr val="bg1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s-AR" sz="2400" b="1" i="0" u="sng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s-AR" sz="2400" b="1" i="1" u="sng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s-AR" sz="2400" b="1" i="1" u="sng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+</m:t>
                    </m:r>
                    <m:r>
                      <a:rPr lang="es-AR" sz="2400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s-AR" sz="2400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s-AR" sz="2400" b="1" i="1" u="sng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s-AR" sz="2400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AR" sz="2400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s-AR" sz="2400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s-AR" sz="2400" b="1" i="1" u="sng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s-AR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s-AR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</m:oMath>
                  </m:oMathPara>
                </a14:m>
                <a:endParaRPr lang="es-AR" sz="24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589" y="4239805"/>
                <a:ext cx="3808528" cy="175432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/>
          <p:cNvSpPr txBox="1"/>
          <p:nvPr/>
        </p:nvSpPr>
        <p:spPr>
          <a:xfrm>
            <a:off x="3377253" y="2566893"/>
            <a:ext cx="436420" cy="46166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400" dirty="0">
                <a:solidFill>
                  <a:schemeClr val="bg1"/>
                </a:solidFill>
              </a:rPr>
              <a:t>&lt;</a:t>
            </a:r>
            <a:endParaRPr lang="es-AR" sz="2000" b="1" dirty="0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377253" y="3170474"/>
            <a:ext cx="436420" cy="46166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400" dirty="0">
                <a:solidFill>
                  <a:schemeClr val="bg1"/>
                </a:solidFill>
              </a:rPr>
              <a:t>&lt;</a:t>
            </a:r>
            <a:endParaRPr lang="es-AR" sz="2000" b="1" dirty="0">
              <a:solidFill>
                <a:schemeClr val="bg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9529495" y="2470134"/>
            <a:ext cx="436420" cy="46166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400" dirty="0">
                <a:solidFill>
                  <a:schemeClr val="bg1"/>
                </a:solidFill>
              </a:rPr>
              <a:t>&lt;</a:t>
            </a:r>
            <a:endParaRPr lang="es-AR" sz="2000" b="1" dirty="0">
              <a:solidFill>
                <a:schemeClr val="bg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9566975" y="3170332"/>
            <a:ext cx="436420" cy="46166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400" dirty="0">
                <a:solidFill>
                  <a:schemeClr val="bg1"/>
                </a:solidFill>
              </a:rPr>
              <a:t>&lt;</a:t>
            </a:r>
            <a:endParaRPr lang="es-AR" sz="2000" b="1" dirty="0">
              <a:solidFill>
                <a:schemeClr val="bg1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377253" y="4758942"/>
            <a:ext cx="436420" cy="46166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400" dirty="0">
                <a:solidFill>
                  <a:schemeClr val="bg1"/>
                </a:solidFill>
              </a:rPr>
              <a:t>&gt;</a:t>
            </a:r>
            <a:endParaRPr lang="es-AR" sz="2000" b="1" dirty="0">
              <a:solidFill>
                <a:schemeClr val="bg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68643" y="5351911"/>
            <a:ext cx="436420" cy="46166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400" dirty="0">
                <a:solidFill>
                  <a:schemeClr val="bg1"/>
                </a:solidFill>
              </a:rPr>
              <a:t>&gt;</a:t>
            </a:r>
            <a:endParaRPr lang="es-AR" sz="2000" b="1" dirty="0">
              <a:solidFill>
                <a:schemeClr val="bg1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9522104" y="4898805"/>
            <a:ext cx="436420" cy="46166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400" dirty="0">
                <a:solidFill>
                  <a:schemeClr val="bg1"/>
                </a:solidFill>
              </a:rPr>
              <a:t>&gt;</a:t>
            </a:r>
            <a:endParaRPr lang="es-AR" sz="2000" b="1" dirty="0">
              <a:solidFill>
                <a:schemeClr val="bg1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9525463" y="5435705"/>
            <a:ext cx="436420" cy="46166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400" dirty="0">
                <a:solidFill>
                  <a:schemeClr val="bg1"/>
                </a:solidFill>
              </a:rPr>
              <a:t>&gt;</a:t>
            </a:r>
            <a:endParaRPr lang="es-AR" sz="2000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8261" y="220718"/>
            <a:ext cx="1738367" cy="117687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16177" y="494711"/>
            <a:ext cx="1744172" cy="99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0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7000">
        <p:push dir="u"/>
      </p:transition>
    </mc:Choice>
    <mc:Fallback xmlns="">
      <p:transition spd="slow" advClick="0" advTm="17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10" grpId="0" animBg="1"/>
      <p:bldP spid="15" grpId="0" animBg="1"/>
      <p:bldP spid="16" grpId="0" animBg="1"/>
      <p:bldP spid="18" grpId="0" animBg="1"/>
      <p:bldP spid="19" grpId="0" animBg="1"/>
      <p:bldP spid="17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813673" y="197267"/>
            <a:ext cx="6723530" cy="1200329"/>
          </a:xfrm>
          <a:prstGeom prst="rect">
            <a:avLst/>
          </a:prstGeom>
          <a:solidFill>
            <a:srgbClr val="B9EDFF"/>
          </a:solidFill>
          <a:effectLst>
            <a:glow rad="101600">
              <a:schemeClr val="accent3">
                <a:satMod val="175000"/>
                <a:alpha val="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s-AR" sz="3600" b="1" dirty="0">
                <a:solidFill>
                  <a:srgbClr val="0070C0"/>
                </a:solidFill>
              </a:rPr>
              <a:t>2° PROPIEDAD DE LAS DESGUALDADES</a:t>
            </a:r>
            <a:endParaRPr lang="es-AR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7699873" y="1341193"/>
                <a:ext cx="28373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s-AR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s-AR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s-AR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s-AR" sz="2000" b="1" i="1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AR" sz="2400" b="1" i="1" u="sng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s-AR" sz="2400" b="1" i="1" u="sng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AR" sz="2400" b="1" i="1" u="sng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s-AR" sz="2400" b="1" i="1" u="sng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s-AR" sz="2400" b="1" i="1" u="sng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s-AR" sz="2400" b="1" i="1" u="sng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AR" sz="2400" b="1" i="1" u="sng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s-AR" sz="2000" b="1" i="1" u="sng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s-AR" sz="2000" b="1" i="1" dirty="0">
                    <a:solidFill>
                      <a:schemeClr val="bg1"/>
                    </a:solidFill>
                  </a:rPr>
                  <a:t>           2</a:t>
                </a:r>
                <a:r>
                  <a:rPr lang="es-AR" sz="2400" b="1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4          60</a:t>
                </a:r>
                <a:endParaRPr lang="es-AR" sz="20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873" y="1341193"/>
                <a:ext cx="2837330" cy="1384995"/>
              </a:xfrm>
              <a:prstGeom prst="rect">
                <a:avLst/>
              </a:prstGeom>
              <a:blipFill rotWithShape="0">
                <a:blip r:embed="rId2"/>
                <a:stretch>
                  <a:fillRect b="-925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2101428" y="1532733"/>
                <a:ext cx="95608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2400" dirty="0">
                    <a:solidFill>
                      <a:schemeClr val="bg1"/>
                    </a:solidFill>
                  </a:rPr>
                  <a:t>Si  </a:t>
                </a:r>
                <a14:m>
                  <m:oMath xmlns:m="http://schemas.openxmlformats.org/officeDocument/2006/math"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sSup>
                      <m:sSupPr>
                        <m:ctrlPr>
                          <a:rPr lang="es-A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s-A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𝑒𝑛𝑡𝑜𝑛𝑐𝑒𝑠</m:t>
                    </m:r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 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endParaRPr lang="es-AR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428" y="1532733"/>
                <a:ext cx="9560859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020" t="-10526" b="-2894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2101428" y="2877793"/>
                <a:ext cx="95608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2400" dirty="0">
                    <a:solidFill>
                      <a:schemeClr val="bg1"/>
                    </a:solidFill>
                  </a:rPr>
                  <a:t>Si  </a:t>
                </a:r>
                <a14:m>
                  <m:oMath xmlns:m="http://schemas.openxmlformats.org/officeDocument/2006/math"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∈ </m:t>
                    </m:r>
                    <m:sSup>
                      <m:sSupPr>
                        <m:ctrlPr>
                          <a:rPr lang="es-A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s-A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𝑒𝑛𝑡𝑜𝑛𝑐𝑒𝑠</m:t>
                    </m:r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  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endParaRPr lang="es-AR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428" y="2877793"/>
                <a:ext cx="9560859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020" t="-10526" b="-2894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/>
          <p:cNvSpPr txBox="1"/>
          <p:nvPr/>
        </p:nvSpPr>
        <p:spPr>
          <a:xfrm>
            <a:off x="1749972" y="5288340"/>
            <a:ext cx="10278422" cy="156966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AR" sz="2400" dirty="0">
                <a:solidFill>
                  <a:schemeClr val="bg1"/>
                </a:solidFill>
              </a:rPr>
              <a:t>Si a una desigualdad la multiplicamos (dividimos) a ambos miembro por número POSITIVO obtenemos una desigualdad del mismo sentido, pero si se trata de un número NEGATIVO la desigualdad cambia de sentido</a:t>
            </a:r>
            <a:endParaRPr lang="es-AR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9336748" y="2621190"/>
                <a:ext cx="28373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s-AR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s-AR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r>
                        <a:rPr lang="es-AR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s-AR" sz="24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ctr"/>
                <a:r>
                  <a:rPr lang="es-AR" sz="2400" b="1" i="1" u="sng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AR" sz="2400" b="1" i="1" u="sng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s-AR" sz="2400" b="1" i="1" u="sng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:</m:t>
                    </m:r>
                    <m:r>
                      <a:rPr lang="es-AR" sz="2400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s-AR" sz="2400" b="1" i="1" u="sng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s-AR" sz="2400" b="1" i="1" u="sng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s-AR" sz="2400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s-AR" sz="2400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s-AR" sz="2000" b="1" i="1" dirty="0">
                    <a:solidFill>
                      <a:schemeClr val="bg1"/>
                    </a:solidFill>
                  </a:rPr>
                  <a:t>                                           </a:t>
                </a:r>
                <a:r>
                  <a:rPr lang="es-AR" sz="2400" b="1" i="1" dirty="0">
                    <a:solidFill>
                      <a:schemeClr val="bg1"/>
                    </a:solidFill>
                  </a:rPr>
                  <a:t>12 </a:t>
                </a:r>
                <a:r>
                  <a:rPr lang="es-AR" sz="2400" b="1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      4</a:t>
                </a:r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748" y="2621190"/>
                <a:ext cx="2837330" cy="1384995"/>
              </a:xfrm>
              <a:prstGeom prst="rect">
                <a:avLst/>
              </a:prstGeom>
              <a:blipFill rotWithShape="0">
                <a:blip r:embed="rId5"/>
                <a:stretch>
                  <a:fillRect b="-925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2218765" y="4146807"/>
                <a:ext cx="95608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2400" dirty="0">
                    <a:solidFill>
                      <a:schemeClr val="bg1"/>
                    </a:solidFill>
                  </a:rPr>
                  <a:t>Si  </a:t>
                </a:r>
                <a14:m>
                  <m:oMath xmlns:m="http://schemas.openxmlformats.org/officeDocument/2006/math"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s-A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sSup>
                      <m:sSupPr>
                        <m:ctrlPr>
                          <a:rPr lang="es-A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s-A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𝑒𝑛𝑡𝑜𝑛𝑐𝑒𝑠</m:t>
                    </m:r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 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s-A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endParaRPr lang="es-AR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765" y="4146807"/>
                <a:ext cx="9560859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020" t="-10526" b="-2894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7456569" y="3642667"/>
                <a:ext cx="3451015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s-AR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s-AR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s-AR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s-AR" sz="2000" b="1" i="1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AR" sz="2400" b="1" i="1" u="sng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s-AR" sz="2400" b="1" i="1" u="sng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s-AR" sz="2400" b="1" i="1" u="sng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400" b="1" i="1" u="sng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sz="2400" b="1" i="1" u="sng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s-AR" sz="2400" b="1" i="1" u="sng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s-AR" sz="2400" b="1" i="1" u="sng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s-AR" sz="2400" b="1" i="1" u="sng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.(−</m:t>
                      </m:r>
                      <m:r>
                        <a:rPr lang="es-AR" sz="2400" b="1" i="1" u="sng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s-AR" sz="2400" b="1" i="1" u="sng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AR" sz="2000" b="1" i="1" u="sng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s-AR" sz="2000" b="1" i="1" dirty="0">
                    <a:solidFill>
                      <a:schemeClr val="bg1"/>
                    </a:solidFill>
                  </a:rPr>
                  <a:t>            -</a:t>
                </a:r>
                <a:r>
                  <a:rPr lang="es-AR" sz="2400" b="1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24          -60</a:t>
                </a:r>
                <a:endParaRPr lang="es-AR" sz="20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569" y="3642667"/>
                <a:ext cx="3451015" cy="1754326"/>
              </a:xfrm>
              <a:prstGeom prst="rect">
                <a:avLst/>
              </a:prstGeom>
              <a:blipFill rotWithShape="0">
                <a:blip r:embed="rId8"/>
                <a:stretch>
                  <a:fillRect b="-348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adroTexto 17"/>
          <p:cNvSpPr txBox="1"/>
          <p:nvPr/>
        </p:nvSpPr>
        <p:spPr>
          <a:xfrm>
            <a:off x="8951079" y="1912782"/>
            <a:ext cx="436420" cy="36933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&lt;</a:t>
            </a:r>
            <a:endParaRPr lang="es-AR" sz="1600" b="1" dirty="0">
              <a:solidFill>
                <a:schemeClr val="bg1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8951079" y="2400223"/>
            <a:ext cx="436420" cy="36933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10707754" y="3101009"/>
            <a:ext cx="322299" cy="40011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000" b="1" dirty="0">
                <a:solidFill>
                  <a:schemeClr val="bg1"/>
                </a:solidFill>
              </a:rPr>
              <a:t>&gt;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0734261" y="3564833"/>
            <a:ext cx="247508" cy="40011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000" b="1" dirty="0">
                <a:solidFill>
                  <a:schemeClr val="bg1"/>
                </a:solidFill>
              </a:rPr>
              <a:t>&gt;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8900328" y="4138803"/>
            <a:ext cx="436420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chemeClr val="bg1"/>
                </a:solidFill>
              </a:rPr>
              <a:t>&gt;</a:t>
            </a:r>
          </a:p>
        </p:txBody>
      </p:sp>
      <p:sp>
        <p:nvSpPr>
          <p:cNvPr id="25" name="CuadroTexto 24"/>
          <p:cNvSpPr txBox="1"/>
          <p:nvPr/>
        </p:nvSpPr>
        <p:spPr>
          <a:xfrm rot="217070">
            <a:off x="8940641" y="4753342"/>
            <a:ext cx="443911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chemeClr val="bg1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23448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7000">
        <p:push dir="u"/>
      </p:transition>
    </mc:Choice>
    <mc:Fallback xmlns="">
      <p:transition spd="slow" advClick="0" advTm="17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animBg="1"/>
      <p:bldP spid="14" grpId="0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353232" y="251055"/>
            <a:ext cx="9681883" cy="1200329"/>
          </a:xfrm>
          <a:prstGeom prst="rect">
            <a:avLst/>
          </a:prstGeom>
          <a:solidFill>
            <a:srgbClr val="B9EDFF"/>
          </a:solidFill>
          <a:effectLst>
            <a:glow rad="101600">
              <a:schemeClr val="accent3">
                <a:satMod val="175000"/>
                <a:alpha val="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s-AR" sz="3600" b="1" dirty="0">
                <a:solidFill>
                  <a:srgbClr val="0070C0"/>
                </a:solidFill>
                <a:latin typeface="+mj-lt"/>
              </a:rPr>
              <a:t>COMO APLICAR LAS PROPIEDAD DE LAS INECUACIONES</a:t>
            </a:r>
            <a:endParaRPr lang="es-AR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353232" y="2666982"/>
            <a:ext cx="9681883" cy="73866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s-AR" sz="2400" b="1" i="1" dirty="0">
                <a:solidFill>
                  <a:srgbClr val="002060"/>
                </a:solidFill>
              </a:rPr>
              <a:t>RESOLVER UNA INECUACIÓN</a:t>
            </a:r>
            <a:r>
              <a:rPr lang="es-AR" dirty="0">
                <a:solidFill>
                  <a:schemeClr val="bg1"/>
                </a:solidFill>
              </a:rPr>
              <a:t> es determinar el conjunto de los valores de  dicha incógnita que hacen verdadera a la desigualdad planteada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353232" y="1809929"/>
            <a:ext cx="9681883" cy="46166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s-AR" sz="2400" b="1" i="1" dirty="0">
                <a:solidFill>
                  <a:srgbClr val="002060"/>
                </a:solidFill>
              </a:rPr>
              <a:t>INECUACIÓN</a:t>
            </a:r>
            <a:r>
              <a:rPr lang="es-AR" dirty="0">
                <a:solidFill>
                  <a:schemeClr val="bg1"/>
                </a:solidFill>
              </a:rPr>
              <a:t> </a:t>
            </a:r>
            <a:r>
              <a:rPr lang="es-AR" sz="1900" dirty="0">
                <a:solidFill>
                  <a:schemeClr val="bg1"/>
                </a:solidFill>
              </a:rPr>
              <a:t>Es una desigualdad en la que aparece una o más  incógnita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353232" y="3606061"/>
            <a:ext cx="3348321" cy="83099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s-AR" sz="2400" b="1" i="1" dirty="0">
                <a:solidFill>
                  <a:srgbClr val="002060"/>
                </a:solidFill>
              </a:rPr>
              <a:t>RESOLVER aplicando propiedad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313968" y="3638782"/>
            <a:ext cx="3697940" cy="83099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s-AR" sz="2400" b="1" i="1" dirty="0">
                <a:solidFill>
                  <a:srgbClr val="002060"/>
                </a:solidFill>
              </a:rPr>
              <a:t>RESOLVER por regla práctica</a:t>
            </a:r>
            <a:endParaRPr lang="es-AR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2353232" y="4705195"/>
                <a:ext cx="334832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A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 ≤ 2  </m:t>
                      </m:r>
                    </m:oMath>
                  </m:oMathPara>
                </a14:m>
                <a:endParaRPr lang="es-AR" sz="2400" b="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A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A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+5 </m:t>
                      </m:r>
                      <m:r>
                        <a:rPr lang="es-A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r>
                        <a:rPr lang="es-A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s-A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</m:t>
                      </m:r>
                      <m:r>
                        <a:rPr lang="es-AR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A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A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s-A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AR" sz="24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s-AR" sz="2400" b="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≤2 −5 </m:t>
                    </m:r>
                  </m:oMath>
                </a14:m>
                <a:endParaRPr lang="es-AR" sz="2400" b="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s-AR" sz="2400" b="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≤−3 </m:t>
                    </m:r>
                  </m:oMath>
                </a14:m>
                <a:endParaRPr lang="es-A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232" y="4705195"/>
                <a:ext cx="3348321" cy="15696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8652245" y="4645123"/>
                <a:ext cx="334832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A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 ≤ 2  </m:t>
                      </m:r>
                    </m:oMath>
                  </m:oMathPara>
                </a14:m>
                <a:endParaRPr lang="es-AR" sz="2400" b="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A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A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+5 </m:t>
                      </m:r>
                      <m:r>
                        <a:rPr lang="es-A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r>
                        <a:rPr lang="es-A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s-A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</m:t>
                      </m:r>
                      <m:r>
                        <a:rPr lang="es-A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s-A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s-A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AR" sz="24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s-AR" sz="2400" b="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≤2 −5 </m:t>
                    </m:r>
                  </m:oMath>
                </a14:m>
                <a:endParaRPr lang="es-AR" sz="2400" b="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s-AR" sz="2400" b="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A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≤−3 </m:t>
                    </m:r>
                  </m:oMath>
                </a14:m>
                <a:endParaRPr lang="es-A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2245" y="4645123"/>
                <a:ext cx="3348321" cy="15696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ángulo 13"/>
          <p:cNvSpPr/>
          <p:nvPr/>
        </p:nvSpPr>
        <p:spPr>
          <a:xfrm>
            <a:off x="8794376" y="5015753"/>
            <a:ext cx="3079377" cy="414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Elipse 14"/>
          <p:cNvSpPr/>
          <p:nvPr/>
        </p:nvSpPr>
        <p:spPr>
          <a:xfrm>
            <a:off x="9789459" y="4645123"/>
            <a:ext cx="645459" cy="5992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Elipse 15"/>
          <p:cNvSpPr/>
          <p:nvPr/>
        </p:nvSpPr>
        <p:spPr>
          <a:xfrm>
            <a:off x="11002728" y="5297515"/>
            <a:ext cx="645459" cy="5992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Arco 16"/>
          <p:cNvSpPr/>
          <p:nvPr/>
        </p:nvSpPr>
        <p:spPr>
          <a:xfrm>
            <a:off x="10162938" y="4645123"/>
            <a:ext cx="1485249" cy="844902"/>
          </a:xfrm>
          <a:prstGeom prst="arc">
            <a:avLst>
              <a:gd name="adj1" fmla="val 12841940"/>
              <a:gd name="adj2" fmla="val 1450782"/>
            </a:avLst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4548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7000">
        <p:push dir="u"/>
      </p:transition>
    </mc:Choice>
    <mc:Fallback xmlns="">
      <p:transition spd="slow" advClick="0" advTm="17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Malla</Template>
  <TotalTime>11591</TotalTime>
  <Words>3899</Words>
  <Application>Microsoft Office PowerPoint</Application>
  <PresentationFormat>Panorámica</PresentationFormat>
  <Paragraphs>716</Paragraphs>
  <Slides>39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39</vt:i4>
      </vt:variant>
    </vt:vector>
  </HeadingPairs>
  <TitlesOfParts>
    <vt:vector size="51" baseType="lpstr">
      <vt:lpstr>Algerian</vt:lpstr>
      <vt:lpstr>Arial</vt:lpstr>
      <vt:lpstr>Calibri</vt:lpstr>
      <vt:lpstr>Cambria Math</vt:lpstr>
      <vt:lpstr>Century Gothic</vt:lpstr>
      <vt:lpstr>Times New Roman</vt:lpstr>
      <vt:lpstr>Verdana</vt:lpstr>
      <vt:lpstr>Viner Hand ITC</vt:lpstr>
      <vt:lpstr>Wingdings</vt:lpstr>
      <vt:lpstr>Malla</vt:lpstr>
      <vt:lpstr>Ecuación</vt:lpstr>
      <vt:lpstr>MSDraw.1.01</vt:lpstr>
      <vt:lpstr>TEMARIO</vt:lpstr>
      <vt:lpstr>Inecuaciones</vt:lpstr>
      <vt:lpstr> INTERVALOS </vt:lpstr>
      <vt:lpstr>Presentación de PowerPoint</vt:lpstr>
      <vt:lpstr>Presentación de PowerPoint</vt:lpstr>
      <vt:lpstr>Inecuaciones</vt:lpstr>
      <vt:lpstr>Presentación de PowerPoint</vt:lpstr>
      <vt:lpstr>Presentación de PowerPoint</vt:lpstr>
      <vt:lpstr>Presentación de PowerPoint</vt:lpstr>
      <vt:lpstr>EJERCICIOS</vt:lpstr>
      <vt:lpstr>EJERCICIOS</vt:lpstr>
      <vt:lpstr>Inecuaciones</vt:lpstr>
      <vt:lpstr>INECUACIÓN</vt:lpstr>
      <vt:lpstr>Presentación de PowerPoint</vt:lpstr>
      <vt:lpstr>Presentación de PowerPoint</vt:lpstr>
      <vt:lpstr>Inecuaciones</vt:lpstr>
      <vt:lpstr>Ejemplos: inecuaciones lineales simples </vt:lpstr>
      <vt:lpstr>Presentación de PowerPoint</vt:lpstr>
      <vt:lpstr>Presentación de PowerPoint</vt:lpstr>
      <vt:lpstr>Presentación de PowerPoint</vt:lpstr>
      <vt:lpstr>Ejemplos: inecuaciones lineales dobles </vt:lpstr>
      <vt:lpstr>EJERCICIOS</vt:lpstr>
      <vt:lpstr>EJERCICIOS</vt:lpstr>
      <vt:lpstr>Inecuaciones</vt:lpstr>
      <vt:lpstr>MÓDULO</vt:lpstr>
      <vt:lpstr>INECUACIONES CON MÓDULO</vt:lpstr>
      <vt:lpstr>INECUACIONES CON MÓDULO</vt:lpstr>
      <vt:lpstr>MÓDULO</vt:lpstr>
      <vt:lpstr>Inecuaciones</vt:lpstr>
      <vt:lpstr>INECUACIÓN CUADRÁTICA</vt:lpstr>
      <vt:lpstr>INECUACIÓN CUADRÁTICA PASANDA A SU FORMA FACTOREADA PRIMER CASO</vt:lpstr>
      <vt:lpstr>INECUACIÓN CUADRÁTICA PASADA A SU FORMA FACTOREADA SEGUNDO CASO</vt:lpstr>
      <vt:lpstr>INECUACIÓN CUADRÁTICA EN SU FORMA CANONICA</vt:lpstr>
      <vt:lpstr>INECUACIÓN CUADRÁTICA EN SU FORMA CANONICA</vt:lpstr>
      <vt:lpstr>EJERCICIOS: resuelve grafica y une con la respuesta correcta</vt:lpstr>
      <vt:lpstr>Inecuaciones</vt:lpstr>
      <vt:lpstr>INECUACIÓN RACIONAL</vt:lpstr>
      <vt:lpstr>INECUACIÓN RACIONAL</vt:lpstr>
      <vt:lpstr>INECUACIÓN RACIONAL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Inecuaciones</dc:title>
  <dc:creator>Silvia</dc:creator>
  <cp:lastModifiedBy>silvia Vedani</cp:lastModifiedBy>
  <cp:revision>280</cp:revision>
  <dcterms:created xsi:type="dcterms:W3CDTF">2017-04-18T17:01:34Z</dcterms:created>
  <dcterms:modified xsi:type="dcterms:W3CDTF">2020-02-28T16:33:15Z</dcterms:modified>
</cp:coreProperties>
</file>